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08" r:id="rId1"/>
  </p:sldMasterIdLst>
  <p:sldIdLst>
    <p:sldId id="256" r:id="rId2"/>
  </p:sldIdLst>
  <p:sldSz cx="7315200" cy="10058400"/>
  <p:notesSz cx="7010400" cy="9296400"/>
  <p:defaultTextStyle>
    <a:defPPr>
      <a:defRPr lang="en-US"/>
    </a:defPPr>
    <a:lvl1pPr marL="0" algn="l" defTabSz="558424" rtl="0" eaLnBrk="1" latinLnBrk="0" hangingPunct="1">
      <a:defRPr sz="1099" kern="1200">
        <a:solidFill>
          <a:schemeClr val="tx1"/>
        </a:solidFill>
        <a:latin typeface="+mn-lt"/>
        <a:ea typeface="+mn-ea"/>
        <a:cs typeface="+mn-cs"/>
      </a:defRPr>
    </a:lvl1pPr>
    <a:lvl2pPr marL="279212" algn="l" defTabSz="558424" rtl="0" eaLnBrk="1" latinLnBrk="0" hangingPunct="1">
      <a:defRPr sz="1099" kern="1200">
        <a:solidFill>
          <a:schemeClr val="tx1"/>
        </a:solidFill>
        <a:latin typeface="+mn-lt"/>
        <a:ea typeface="+mn-ea"/>
        <a:cs typeface="+mn-cs"/>
      </a:defRPr>
    </a:lvl2pPr>
    <a:lvl3pPr marL="558424" algn="l" defTabSz="558424" rtl="0" eaLnBrk="1" latinLnBrk="0" hangingPunct="1">
      <a:defRPr sz="1099" kern="1200">
        <a:solidFill>
          <a:schemeClr val="tx1"/>
        </a:solidFill>
        <a:latin typeface="+mn-lt"/>
        <a:ea typeface="+mn-ea"/>
        <a:cs typeface="+mn-cs"/>
      </a:defRPr>
    </a:lvl3pPr>
    <a:lvl4pPr marL="837636" algn="l" defTabSz="558424" rtl="0" eaLnBrk="1" latinLnBrk="0" hangingPunct="1">
      <a:defRPr sz="1099" kern="1200">
        <a:solidFill>
          <a:schemeClr val="tx1"/>
        </a:solidFill>
        <a:latin typeface="+mn-lt"/>
        <a:ea typeface="+mn-ea"/>
        <a:cs typeface="+mn-cs"/>
      </a:defRPr>
    </a:lvl4pPr>
    <a:lvl5pPr marL="1116848" algn="l" defTabSz="558424" rtl="0" eaLnBrk="1" latinLnBrk="0" hangingPunct="1">
      <a:defRPr sz="1099" kern="1200">
        <a:solidFill>
          <a:schemeClr val="tx1"/>
        </a:solidFill>
        <a:latin typeface="+mn-lt"/>
        <a:ea typeface="+mn-ea"/>
        <a:cs typeface="+mn-cs"/>
      </a:defRPr>
    </a:lvl5pPr>
    <a:lvl6pPr marL="1396060" algn="l" defTabSz="558424" rtl="0" eaLnBrk="1" latinLnBrk="0" hangingPunct="1">
      <a:defRPr sz="1099" kern="1200">
        <a:solidFill>
          <a:schemeClr val="tx1"/>
        </a:solidFill>
        <a:latin typeface="+mn-lt"/>
        <a:ea typeface="+mn-ea"/>
        <a:cs typeface="+mn-cs"/>
      </a:defRPr>
    </a:lvl6pPr>
    <a:lvl7pPr marL="1675272" algn="l" defTabSz="558424" rtl="0" eaLnBrk="1" latinLnBrk="0" hangingPunct="1">
      <a:defRPr sz="1099" kern="1200">
        <a:solidFill>
          <a:schemeClr val="tx1"/>
        </a:solidFill>
        <a:latin typeface="+mn-lt"/>
        <a:ea typeface="+mn-ea"/>
        <a:cs typeface="+mn-cs"/>
      </a:defRPr>
    </a:lvl7pPr>
    <a:lvl8pPr marL="1954484" algn="l" defTabSz="558424" rtl="0" eaLnBrk="1" latinLnBrk="0" hangingPunct="1">
      <a:defRPr sz="1099" kern="1200">
        <a:solidFill>
          <a:schemeClr val="tx1"/>
        </a:solidFill>
        <a:latin typeface="+mn-lt"/>
        <a:ea typeface="+mn-ea"/>
        <a:cs typeface="+mn-cs"/>
      </a:defRPr>
    </a:lvl8pPr>
    <a:lvl9pPr marL="2233696" algn="l" defTabSz="558424" rtl="0" eaLnBrk="1" latinLnBrk="0" hangingPunct="1">
      <a:defRPr sz="1099"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6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46"/>
    <p:restoredTop sz="94663"/>
  </p:normalViewPr>
  <p:slideViewPr>
    <p:cSldViewPr snapToGrid="0" snapToObjects="1">
      <p:cViewPr varScale="1">
        <p:scale>
          <a:sx n="62" d="100"/>
          <a:sy n="62" d="100"/>
        </p:scale>
        <p:origin x="256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646133"/>
            <a:ext cx="5486400" cy="3501813"/>
          </a:xfrm>
        </p:spPr>
        <p:txBody>
          <a:bodyPr anchor="b"/>
          <a:lstStyle>
            <a:lvl1pPr algn="ctr">
              <a:defRPr sz="3600"/>
            </a:lvl1pPr>
          </a:lstStyle>
          <a:p>
            <a:r>
              <a:rPr lang="en-US" smtClean="0"/>
              <a:t>Click to edit Master title style</a:t>
            </a:r>
            <a:endParaRPr lang="en-US"/>
          </a:p>
        </p:txBody>
      </p:sp>
      <p:sp>
        <p:nvSpPr>
          <p:cNvPr id="3" name="Subtitle 2"/>
          <p:cNvSpPr>
            <a:spLocks noGrp="1"/>
          </p:cNvSpPr>
          <p:nvPr>
            <p:ph type="subTitle" idx="1"/>
          </p:nvPr>
        </p:nvSpPr>
        <p:spPr>
          <a:xfrm>
            <a:off x="914400" y="5282989"/>
            <a:ext cx="5486400" cy="2428451"/>
          </a:xfrm>
        </p:spPr>
        <p:txBody>
          <a:bodyPr/>
          <a:lstStyle>
            <a:lvl1pPr marL="0" indent="0" algn="ctr">
              <a:buNone/>
              <a:defRPr sz="1440"/>
            </a:lvl1pPr>
            <a:lvl2pPr marL="274320" indent="0" algn="ctr">
              <a:buNone/>
              <a:defRPr sz="1200"/>
            </a:lvl2pPr>
            <a:lvl3pPr marL="548640" indent="0" algn="ctr">
              <a:buNone/>
              <a:defRPr sz="1080"/>
            </a:lvl3pPr>
            <a:lvl4pPr marL="822960" indent="0" algn="ctr">
              <a:buNone/>
              <a:defRPr sz="960"/>
            </a:lvl4pPr>
            <a:lvl5pPr marL="1097280" indent="0" algn="ctr">
              <a:buNone/>
              <a:defRPr sz="960"/>
            </a:lvl5pPr>
            <a:lvl6pPr marL="1371600" indent="0" algn="ctr">
              <a:buNone/>
              <a:defRPr sz="960"/>
            </a:lvl6pPr>
            <a:lvl7pPr marL="1645920" indent="0" algn="ctr">
              <a:buNone/>
              <a:defRPr sz="960"/>
            </a:lvl7pPr>
            <a:lvl8pPr marL="1920240" indent="0" algn="ctr">
              <a:buNone/>
              <a:defRPr sz="960"/>
            </a:lvl8pPr>
            <a:lvl9pPr marL="2194560" indent="0" algn="ctr">
              <a:buNone/>
              <a:defRPr sz="96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7567387-2DA4-6E44-86E0-5FE6625D7A9D}" type="datetimeFigureOut">
              <a:rPr lang="en-US" smtClean="0"/>
              <a:t>11/13/2017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6D9EA2-47FF-154F-BC4C-1963CF1DB2FF}" type="slidenum">
              <a:rPr lang="en-US" smtClean="0"/>
              <a:t>‹#›</a:t>
            </a:fld>
            <a:endParaRPr lang="en-US"/>
          </a:p>
        </p:txBody>
      </p:sp>
    </p:spTree>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567387-2DA4-6E44-86E0-5FE6625D7A9D}" type="datetimeFigureOut">
              <a:rPr lang="en-US" smtClean="0"/>
              <a:t>11/13/2017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6D9EA2-47FF-154F-BC4C-1963CF1DB2F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34940" y="535517"/>
            <a:ext cx="1577340" cy="8524029"/>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2920" y="535517"/>
            <a:ext cx="4640580" cy="85240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567387-2DA4-6E44-86E0-5FE6625D7A9D}" type="datetimeFigureOut">
              <a:rPr lang="en-US" smtClean="0"/>
              <a:t>11/13/2017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6D9EA2-47FF-154F-BC4C-1963CF1DB2FF}" type="slidenum">
              <a:rPr lang="en-US" smtClean="0"/>
              <a:t>‹#›</a:t>
            </a:fld>
            <a:endParaRPr lang="en-US"/>
          </a:p>
        </p:txBody>
      </p:sp>
    </p:spTree>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567387-2DA4-6E44-86E0-5FE6625D7A9D}" type="datetimeFigureOut">
              <a:rPr lang="en-US" smtClean="0"/>
              <a:t>11/13/2017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6D9EA2-47FF-154F-BC4C-1963CF1DB2F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99110" y="2507617"/>
            <a:ext cx="6309360" cy="4184014"/>
          </a:xfrm>
        </p:spPr>
        <p:txBody>
          <a:bodyPr anchor="b"/>
          <a:lstStyle>
            <a:lvl1pPr>
              <a:defRPr sz="3600"/>
            </a:lvl1pPr>
          </a:lstStyle>
          <a:p>
            <a:r>
              <a:rPr lang="en-US" smtClean="0"/>
              <a:t>Click to edit Master title style</a:t>
            </a:r>
            <a:endParaRPr lang="en-US"/>
          </a:p>
        </p:txBody>
      </p:sp>
      <p:sp>
        <p:nvSpPr>
          <p:cNvPr id="3" name="Text Placeholder 2"/>
          <p:cNvSpPr>
            <a:spLocks noGrp="1"/>
          </p:cNvSpPr>
          <p:nvPr>
            <p:ph type="body" idx="1"/>
          </p:nvPr>
        </p:nvSpPr>
        <p:spPr>
          <a:xfrm>
            <a:off x="499110" y="6731213"/>
            <a:ext cx="6309360" cy="2200274"/>
          </a:xfrm>
        </p:spPr>
        <p:txBody>
          <a:bodyPr/>
          <a:lstStyle>
            <a:lvl1pPr marL="0" indent="0">
              <a:buNone/>
              <a:defRPr sz="1440">
                <a:solidFill>
                  <a:schemeClr val="tx1">
                    <a:tint val="75000"/>
                  </a:schemeClr>
                </a:solidFill>
              </a:defRPr>
            </a:lvl1pPr>
            <a:lvl2pPr marL="274320" indent="0">
              <a:buNone/>
              <a:defRPr sz="1200">
                <a:solidFill>
                  <a:schemeClr val="tx1">
                    <a:tint val="75000"/>
                  </a:schemeClr>
                </a:solidFill>
              </a:defRPr>
            </a:lvl2pPr>
            <a:lvl3pPr marL="548640" indent="0">
              <a:buNone/>
              <a:defRPr sz="1080">
                <a:solidFill>
                  <a:schemeClr val="tx1">
                    <a:tint val="75000"/>
                  </a:schemeClr>
                </a:solidFill>
              </a:defRPr>
            </a:lvl3pPr>
            <a:lvl4pPr marL="822960" indent="0">
              <a:buNone/>
              <a:defRPr sz="960">
                <a:solidFill>
                  <a:schemeClr val="tx1">
                    <a:tint val="75000"/>
                  </a:schemeClr>
                </a:solidFill>
              </a:defRPr>
            </a:lvl4pPr>
            <a:lvl5pPr marL="1097280" indent="0">
              <a:buNone/>
              <a:defRPr sz="960">
                <a:solidFill>
                  <a:schemeClr val="tx1">
                    <a:tint val="75000"/>
                  </a:schemeClr>
                </a:solidFill>
              </a:defRPr>
            </a:lvl5pPr>
            <a:lvl6pPr marL="1371600" indent="0">
              <a:buNone/>
              <a:defRPr sz="960">
                <a:solidFill>
                  <a:schemeClr val="tx1">
                    <a:tint val="75000"/>
                  </a:schemeClr>
                </a:solidFill>
              </a:defRPr>
            </a:lvl6pPr>
            <a:lvl7pPr marL="1645920" indent="0">
              <a:buNone/>
              <a:defRPr sz="960">
                <a:solidFill>
                  <a:schemeClr val="tx1">
                    <a:tint val="75000"/>
                  </a:schemeClr>
                </a:solidFill>
              </a:defRPr>
            </a:lvl7pPr>
            <a:lvl8pPr marL="1920240" indent="0">
              <a:buNone/>
              <a:defRPr sz="960">
                <a:solidFill>
                  <a:schemeClr val="tx1">
                    <a:tint val="75000"/>
                  </a:schemeClr>
                </a:solidFill>
              </a:defRPr>
            </a:lvl8pPr>
            <a:lvl9pPr marL="2194560" indent="0">
              <a:buNone/>
              <a:defRPr sz="96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567387-2DA4-6E44-86E0-5FE6625D7A9D}" type="datetimeFigureOut">
              <a:rPr lang="en-US" smtClean="0"/>
              <a:t>11/13/2017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6D9EA2-47FF-154F-BC4C-1963CF1DB2FF}" type="slidenum">
              <a:rPr lang="en-US" smtClean="0"/>
              <a:t>‹#›</a:t>
            </a:fld>
            <a:endParaRPr lang="en-US"/>
          </a:p>
        </p:txBody>
      </p:sp>
    </p:spTree>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2920" y="2677584"/>
            <a:ext cx="3108960" cy="6381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703320" y="2677584"/>
            <a:ext cx="3108960" cy="6381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7567387-2DA4-6E44-86E0-5FE6625D7A9D}" type="datetimeFigureOut">
              <a:rPr lang="en-US" smtClean="0"/>
              <a:t>11/13/2017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6D9EA2-47FF-154F-BC4C-1963CF1DB2F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873" y="535517"/>
            <a:ext cx="6309360" cy="1944159"/>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503873" y="2465706"/>
            <a:ext cx="3094672" cy="1208404"/>
          </a:xfrm>
        </p:spPr>
        <p:txBody>
          <a:bodyPr anchor="b"/>
          <a:lstStyle>
            <a:lvl1pPr marL="0" indent="0">
              <a:buNone/>
              <a:defRPr sz="1440" b="1"/>
            </a:lvl1pPr>
            <a:lvl2pPr marL="274320" indent="0">
              <a:buNone/>
              <a:defRPr sz="1200" b="1"/>
            </a:lvl2pPr>
            <a:lvl3pPr marL="548640" indent="0">
              <a:buNone/>
              <a:defRPr sz="1080" b="1"/>
            </a:lvl3pPr>
            <a:lvl4pPr marL="822960" indent="0">
              <a:buNone/>
              <a:defRPr sz="960" b="1"/>
            </a:lvl4pPr>
            <a:lvl5pPr marL="1097280" indent="0">
              <a:buNone/>
              <a:defRPr sz="960" b="1"/>
            </a:lvl5pPr>
            <a:lvl6pPr marL="1371600" indent="0">
              <a:buNone/>
              <a:defRPr sz="960" b="1"/>
            </a:lvl6pPr>
            <a:lvl7pPr marL="1645920" indent="0">
              <a:buNone/>
              <a:defRPr sz="960" b="1"/>
            </a:lvl7pPr>
            <a:lvl8pPr marL="1920240" indent="0">
              <a:buNone/>
              <a:defRPr sz="960" b="1"/>
            </a:lvl8pPr>
            <a:lvl9pPr marL="2194560" indent="0">
              <a:buNone/>
              <a:defRPr sz="960" b="1"/>
            </a:lvl9pPr>
          </a:lstStyle>
          <a:p>
            <a:pPr lvl="0"/>
            <a:r>
              <a:rPr lang="en-US" smtClean="0"/>
              <a:t>Click to edit Master text styles</a:t>
            </a:r>
          </a:p>
        </p:txBody>
      </p:sp>
      <p:sp>
        <p:nvSpPr>
          <p:cNvPr id="4" name="Content Placeholder 3"/>
          <p:cNvSpPr>
            <a:spLocks noGrp="1"/>
          </p:cNvSpPr>
          <p:nvPr>
            <p:ph sz="half" idx="2"/>
          </p:nvPr>
        </p:nvSpPr>
        <p:spPr>
          <a:xfrm>
            <a:off x="503873" y="3674110"/>
            <a:ext cx="3094672" cy="54040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703320" y="2465706"/>
            <a:ext cx="3109913" cy="1208404"/>
          </a:xfrm>
        </p:spPr>
        <p:txBody>
          <a:bodyPr anchor="b"/>
          <a:lstStyle>
            <a:lvl1pPr marL="0" indent="0">
              <a:buNone/>
              <a:defRPr sz="1440" b="1"/>
            </a:lvl1pPr>
            <a:lvl2pPr marL="274320" indent="0">
              <a:buNone/>
              <a:defRPr sz="1200" b="1"/>
            </a:lvl2pPr>
            <a:lvl3pPr marL="548640" indent="0">
              <a:buNone/>
              <a:defRPr sz="1080" b="1"/>
            </a:lvl3pPr>
            <a:lvl4pPr marL="822960" indent="0">
              <a:buNone/>
              <a:defRPr sz="960" b="1"/>
            </a:lvl4pPr>
            <a:lvl5pPr marL="1097280" indent="0">
              <a:buNone/>
              <a:defRPr sz="960" b="1"/>
            </a:lvl5pPr>
            <a:lvl6pPr marL="1371600" indent="0">
              <a:buNone/>
              <a:defRPr sz="960" b="1"/>
            </a:lvl6pPr>
            <a:lvl7pPr marL="1645920" indent="0">
              <a:buNone/>
              <a:defRPr sz="960" b="1"/>
            </a:lvl7pPr>
            <a:lvl8pPr marL="1920240" indent="0">
              <a:buNone/>
              <a:defRPr sz="960" b="1"/>
            </a:lvl8pPr>
            <a:lvl9pPr marL="2194560" indent="0">
              <a:buNone/>
              <a:defRPr sz="960" b="1"/>
            </a:lvl9pPr>
          </a:lstStyle>
          <a:p>
            <a:pPr lvl="0"/>
            <a:r>
              <a:rPr lang="en-US" smtClean="0"/>
              <a:t>Click to edit Master text styles</a:t>
            </a:r>
          </a:p>
        </p:txBody>
      </p:sp>
      <p:sp>
        <p:nvSpPr>
          <p:cNvPr id="6" name="Content Placeholder 5"/>
          <p:cNvSpPr>
            <a:spLocks noGrp="1"/>
          </p:cNvSpPr>
          <p:nvPr>
            <p:ph sz="quarter" idx="4"/>
          </p:nvPr>
        </p:nvSpPr>
        <p:spPr>
          <a:xfrm>
            <a:off x="3703320" y="3674110"/>
            <a:ext cx="3109913" cy="54040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7567387-2DA4-6E44-86E0-5FE6625D7A9D}" type="datetimeFigureOut">
              <a:rPr lang="en-US" smtClean="0"/>
              <a:t>11/13/2017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6D9EA2-47FF-154F-BC4C-1963CF1DB2F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7567387-2DA4-6E44-86E0-5FE6625D7A9D}" type="datetimeFigureOut">
              <a:rPr lang="en-US" smtClean="0"/>
              <a:t>11/13/2017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6D9EA2-47FF-154F-BC4C-1963CF1DB2F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67387-2DA4-6E44-86E0-5FE6625D7A9D}" type="datetimeFigureOut">
              <a:rPr lang="en-US" smtClean="0"/>
              <a:t>11/13/2017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6D9EA2-47FF-154F-BC4C-1963CF1DB2F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70560"/>
            <a:ext cx="2359342" cy="2346960"/>
          </a:xfrm>
        </p:spPr>
        <p:txBody>
          <a:bodyPr anchor="b"/>
          <a:lstStyle>
            <a:lvl1pPr>
              <a:defRPr sz="1920"/>
            </a:lvl1pPr>
          </a:lstStyle>
          <a:p>
            <a:r>
              <a:rPr lang="en-US" smtClean="0"/>
              <a:t>Click to edit Master title style</a:t>
            </a:r>
            <a:endParaRPr lang="en-US"/>
          </a:p>
        </p:txBody>
      </p:sp>
      <p:sp>
        <p:nvSpPr>
          <p:cNvPr id="3" name="Content Placeholder 2"/>
          <p:cNvSpPr>
            <a:spLocks noGrp="1"/>
          </p:cNvSpPr>
          <p:nvPr>
            <p:ph idx="1"/>
          </p:nvPr>
        </p:nvSpPr>
        <p:spPr>
          <a:xfrm>
            <a:off x="3109913" y="1448224"/>
            <a:ext cx="3703320" cy="7147983"/>
          </a:xfrm>
        </p:spPr>
        <p:txBody>
          <a:bodyPr/>
          <a:lstStyle>
            <a:lvl1pPr>
              <a:defRPr sz="1920"/>
            </a:lvl1pPr>
            <a:lvl2pPr>
              <a:defRPr sz="1680"/>
            </a:lvl2pPr>
            <a:lvl3pPr>
              <a:defRPr sz="144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3873" y="3017520"/>
            <a:ext cx="2359342" cy="5590329"/>
          </a:xfrm>
        </p:spPr>
        <p:txBody>
          <a:bodyPr/>
          <a:lstStyle>
            <a:lvl1pPr marL="0" indent="0">
              <a:buNone/>
              <a:defRPr sz="960"/>
            </a:lvl1pPr>
            <a:lvl2pPr marL="274320" indent="0">
              <a:buNone/>
              <a:defRPr sz="840"/>
            </a:lvl2pPr>
            <a:lvl3pPr marL="548640" indent="0">
              <a:buNone/>
              <a:defRPr sz="720"/>
            </a:lvl3pPr>
            <a:lvl4pPr marL="822960" indent="0">
              <a:buNone/>
              <a:defRPr sz="600"/>
            </a:lvl4pPr>
            <a:lvl5pPr marL="1097280" indent="0">
              <a:buNone/>
              <a:defRPr sz="600"/>
            </a:lvl5pPr>
            <a:lvl6pPr marL="1371600" indent="0">
              <a:buNone/>
              <a:defRPr sz="600"/>
            </a:lvl6pPr>
            <a:lvl7pPr marL="1645920" indent="0">
              <a:buNone/>
              <a:defRPr sz="600"/>
            </a:lvl7pPr>
            <a:lvl8pPr marL="1920240" indent="0">
              <a:buNone/>
              <a:defRPr sz="600"/>
            </a:lvl8pPr>
            <a:lvl9pPr marL="2194560" indent="0">
              <a:buNone/>
              <a:defRPr sz="6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567387-2DA4-6E44-86E0-5FE6625D7A9D}" type="datetimeFigureOut">
              <a:rPr lang="en-US" smtClean="0"/>
              <a:t>11/13/2017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6D9EA2-47FF-154F-BC4C-1963CF1DB2F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70560"/>
            <a:ext cx="2359342" cy="2346960"/>
          </a:xfrm>
        </p:spPr>
        <p:txBody>
          <a:bodyPr anchor="b"/>
          <a:lstStyle>
            <a:lvl1pPr>
              <a:defRPr sz="1920"/>
            </a:lvl1pPr>
          </a:lstStyle>
          <a:p>
            <a:r>
              <a:rPr lang="en-US" smtClean="0"/>
              <a:t>Click to edit Master title style</a:t>
            </a:r>
            <a:endParaRPr lang="en-US"/>
          </a:p>
        </p:txBody>
      </p:sp>
      <p:sp>
        <p:nvSpPr>
          <p:cNvPr id="3" name="Picture Placeholder 2"/>
          <p:cNvSpPr>
            <a:spLocks noGrp="1"/>
          </p:cNvSpPr>
          <p:nvPr>
            <p:ph type="pic" idx="1"/>
          </p:nvPr>
        </p:nvSpPr>
        <p:spPr>
          <a:xfrm>
            <a:off x="3109913" y="1448224"/>
            <a:ext cx="3703320" cy="7147983"/>
          </a:xfrm>
        </p:spPr>
        <p:txBody>
          <a:bodyPr/>
          <a:lstStyle>
            <a:lvl1pPr marL="0" indent="0">
              <a:buNone/>
              <a:defRPr sz="1920"/>
            </a:lvl1pPr>
            <a:lvl2pPr marL="274320" indent="0">
              <a:buNone/>
              <a:defRPr sz="1680"/>
            </a:lvl2pPr>
            <a:lvl3pPr marL="548640" indent="0">
              <a:buNone/>
              <a:defRPr sz="1440"/>
            </a:lvl3pPr>
            <a:lvl4pPr marL="822960" indent="0">
              <a:buNone/>
              <a:defRPr sz="1200"/>
            </a:lvl4pPr>
            <a:lvl5pPr marL="1097280" indent="0">
              <a:buNone/>
              <a:defRPr sz="1200"/>
            </a:lvl5pPr>
            <a:lvl6pPr marL="1371600" indent="0">
              <a:buNone/>
              <a:defRPr sz="1200"/>
            </a:lvl6pPr>
            <a:lvl7pPr marL="1645920" indent="0">
              <a:buNone/>
              <a:defRPr sz="1200"/>
            </a:lvl7pPr>
            <a:lvl8pPr marL="1920240" indent="0">
              <a:buNone/>
              <a:defRPr sz="1200"/>
            </a:lvl8pPr>
            <a:lvl9pPr marL="2194560" indent="0">
              <a:buNone/>
              <a:defRPr sz="1200"/>
            </a:lvl9pPr>
          </a:lstStyle>
          <a:p>
            <a:endParaRPr lang="en-US"/>
          </a:p>
        </p:txBody>
      </p:sp>
      <p:sp>
        <p:nvSpPr>
          <p:cNvPr id="4" name="Text Placeholder 3"/>
          <p:cNvSpPr>
            <a:spLocks noGrp="1"/>
          </p:cNvSpPr>
          <p:nvPr>
            <p:ph type="body" sz="half" idx="2"/>
          </p:nvPr>
        </p:nvSpPr>
        <p:spPr>
          <a:xfrm>
            <a:off x="503873" y="3017520"/>
            <a:ext cx="2359342" cy="5590329"/>
          </a:xfrm>
        </p:spPr>
        <p:txBody>
          <a:bodyPr/>
          <a:lstStyle>
            <a:lvl1pPr marL="0" indent="0">
              <a:buNone/>
              <a:defRPr sz="960"/>
            </a:lvl1pPr>
            <a:lvl2pPr marL="274320" indent="0">
              <a:buNone/>
              <a:defRPr sz="840"/>
            </a:lvl2pPr>
            <a:lvl3pPr marL="548640" indent="0">
              <a:buNone/>
              <a:defRPr sz="720"/>
            </a:lvl3pPr>
            <a:lvl4pPr marL="822960" indent="0">
              <a:buNone/>
              <a:defRPr sz="600"/>
            </a:lvl4pPr>
            <a:lvl5pPr marL="1097280" indent="0">
              <a:buNone/>
              <a:defRPr sz="600"/>
            </a:lvl5pPr>
            <a:lvl6pPr marL="1371600" indent="0">
              <a:buNone/>
              <a:defRPr sz="600"/>
            </a:lvl6pPr>
            <a:lvl7pPr marL="1645920" indent="0">
              <a:buNone/>
              <a:defRPr sz="600"/>
            </a:lvl7pPr>
            <a:lvl8pPr marL="1920240" indent="0">
              <a:buNone/>
              <a:defRPr sz="600"/>
            </a:lvl8pPr>
            <a:lvl9pPr marL="2194560" indent="0">
              <a:buNone/>
              <a:defRPr sz="6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567387-2DA4-6E44-86E0-5FE6625D7A9D}" type="datetimeFigureOut">
              <a:rPr lang="en-US" smtClean="0"/>
              <a:t>11/13/2017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6D9EA2-47FF-154F-BC4C-1963CF1DB2F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535517"/>
            <a:ext cx="6309360" cy="1944159"/>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502920" y="2677584"/>
            <a:ext cx="6309360" cy="638196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502920" y="9322647"/>
            <a:ext cx="1645920" cy="535517"/>
          </a:xfrm>
          <a:prstGeom prst="rect">
            <a:avLst/>
          </a:prstGeom>
        </p:spPr>
        <p:txBody>
          <a:bodyPr vert="horz" lIns="91440" tIns="45720" rIns="91440" bIns="45720" rtlCol="0" anchor="ctr"/>
          <a:lstStyle>
            <a:lvl1pPr algn="l">
              <a:defRPr sz="720">
                <a:solidFill>
                  <a:schemeClr val="tx1">
                    <a:tint val="75000"/>
                  </a:schemeClr>
                </a:solidFill>
              </a:defRPr>
            </a:lvl1pPr>
          </a:lstStyle>
          <a:p>
            <a:fld id="{D7567387-2DA4-6E44-86E0-5FE6625D7A9D}" type="datetimeFigureOut">
              <a:rPr lang="en-US" smtClean="0"/>
              <a:t>11/13/2017</a:t>
            </a:fld>
            <a:endParaRPr lang="en-US"/>
          </a:p>
        </p:txBody>
      </p:sp>
      <p:sp>
        <p:nvSpPr>
          <p:cNvPr id="5" name="Footer Placeholder 4"/>
          <p:cNvSpPr>
            <a:spLocks noGrp="1"/>
          </p:cNvSpPr>
          <p:nvPr>
            <p:ph type="ftr" sz="quarter" idx="3"/>
          </p:nvPr>
        </p:nvSpPr>
        <p:spPr>
          <a:xfrm>
            <a:off x="2423160" y="9322647"/>
            <a:ext cx="2468880" cy="535517"/>
          </a:xfrm>
          <a:prstGeom prst="rect">
            <a:avLst/>
          </a:prstGeom>
        </p:spPr>
        <p:txBody>
          <a:bodyPr vert="horz" lIns="91440" tIns="45720" rIns="91440" bIns="45720" rtlCol="0" anchor="ctr"/>
          <a:lstStyle>
            <a:lvl1pPr algn="ctr">
              <a:defRPr sz="7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166360" y="9322647"/>
            <a:ext cx="1645920" cy="535517"/>
          </a:xfrm>
          <a:prstGeom prst="rect">
            <a:avLst/>
          </a:prstGeom>
        </p:spPr>
        <p:txBody>
          <a:bodyPr vert="horz" lIns="91440" tIns="45720" rIns="91440" bIns="45720" rtlCol="0" anchor="ctr"/>
          <a:lstStyle>
            <a:lvl1pPr algn="r">
              <a:defRPr sz="720">
                <a:solidFill>
                  <a:schemeClr val="tx1">
                    <a:tint val="75000"/>
                  </a:schemeClr>
                </a:solidFill>
              </a:defRPr>
            </a:lvl1pPr>
          </a:lstStyle>
          <a:p>
            <a:fld id="{196D9EA2-47FF-154F-BC4C-1963CF1DB2FF}" type="slidenum">
              <a:rPr lang="en-US" smtClean="0"/>
              <a:t>‹#›</a:t>
            </a:fld>
            <a:endParaRPr lang="en-US"/>
          </a:p>
        </p:txBody>
      </p:sp>
    </p:spTree>
    <p:extLst>
      <p:ext uri="{BB962C8B-B14F-4D97-AF65-F5344CB8AC3E}">
        <p14:creationId xmlns:p14="http://schemas.microsoft.com/office/powerpoint/2010/main" val="500633901"/>
      </p:ext>
    </p:extLst>
  </p:cSld>
  <p:clrMap bg1="lt1" tx1="dk1" bg2="lt2" tx2="dk2" accent1="accent1" accent2="accent2" accent3="accent3" accent4="accent4" accent5="accent5" accent6="accent6" hlink="hlink" folHlink="folHlink"/>
  <p:sldLayoutIdLst>
    <p:sldLayoutId id="2147483809" r:id="rId1"/>
    <p:sldLayoutId id="2147483810" r:id="rId2"/>
    <p:sldLayoutId id="2147483811" r:id="rId3"/>
    <p:sldLayoutId id="2147483812" r:id="rId4"/>
    <p:sldLayoutId id="2147483813" r:id="rId5"/>
    <p:sldLayoutId id="2147483814" r:id="rId6"/>
    <p:sldLayoutId id="2147483815" r:id="rId7"/>
    <p:sldLayoutId id="2147483816" r:id="rId8"/>
    <p:sldLayoutId id="2147483817" r:id="rId9"/>
    <p:sldLayoutId id="2147483818" r:id="rId10"/>
    <p:sldLayoutId id="2147483819" r:id="rId11"/>
  </p:sldLayoutIdLst>
  <p:txStyles>
    <p:titleStyle>
      <a:lvl1pPr algn="l" defTabSz="548640" rtl="0" eaLnBrk="1" latinLnBrk="0" hangingPunct="1">
        <a:lnSpc>
          <a:spcPct val="90000"/>
        </a:lnSpc>
        <a:spcBef>
          <a:spcPct val="0"/>
        </a:spcBef>
        <a:buNone/>
        <a:defRPr sz="2640" kern="1200">
          <a:solidFill>
            <a:schemeClr val="tx1"/>
          </a:solidFill>
          <a:latin typeface="+mj-lt"/>
          <a:ea typeface="+mj-ea"/>
          <a:cs typeface="+mj-cs"/>
        </a:defRPr>
      </a:lvl1pPr>
    </p:titleStyle>
    <p:bodyStyle>
      <a:lvl1pPr marL="137160" indent="-137160" algn="l" defTabSz="548640" rtl="0" eaLnBrk="1" latinLnBrk="0" hangingPunct="1">
        <a:lnSpc>
          <a:spcPct val="90000"/>
        </a:lnSpc>
        <a:spcBef>
          <a:spcPts val="600"/>
        </a:spcBef>
        <a:buFont typeface="Arial"/>
        <a:buChar char="•"/>
        <a:defRPr sz="1680" kern="1200">
          <a:solidFill>
            <a:schemeClr val="tx1"/>
          </a:solidFill>
          <a:latin typeface="+mn-lt"/>
          <a:ea typeface="+mn-ea"/>
          <a:cs typeface="+mn-cs"/>
        </a:defRPr>
      </a:lvl1pPr>
      <a:lvl2pPr marL="411480" indent="-137160" algn="l" defTabSz="548640" rtl="0" eaLnBrk="1" latinLnBrk="0" hangingPunct="1">
        <a:lnSpc>
          <a:spcPct val="90000"/>
        </a:lnSpc>
        <a:spcBef>
          <a:spcPts val="300"/>
        </a:spcBef>
        <a:buFont typeface="Arial"/>
        <a:buChar char="•"/>
        <a:defRPr sz="1440" kern="1200">
          <a:solidFill>
            <a:schemeClr val="tx1"/>
          </a:solidFill>
          <a:latin typeface="+mn-lt"/>
          <a:ea typeface="+mn-ea"/>
          <a:cs typeface="+mn-cs"/>
        </a:defRPr>
      </a:lvl2pPr>
      <a:lvl3pPr marL="685800" indent="-137160" algn="l" defTabSz="548640" rtl="0" eaLnBrk="1" latinLnBrk="0" hangingPunct="1">
        <a:lnSpc>
          <a:spcPct val="90000"/>
        </a:lnSpc>
        <a:spcBef>
          <a:spcPts val="300"/>
        </a:spcBef>
        <a:buFont typeface="Arial"/>
        <a:buChar char="•"/>
        <a:defRPr sz="1200" kern="1200">
          <a:solidFill>
            <a:schemeClr val="tx1"/>
          </a:solidFill>
          <a:latin typeface="+mn-lt"/>
          <a:ea typeface="+mn-ea"/>
          <a:cs typeface="+mn-cs"/>
        </a:defRPr>
      </a:lvl3pPr>
      <a:lvl4pPr marL="96012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4pPr>
      <a:lvl5pPr marL="123444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5pPr>
      <a:lvl6pPr marL="150876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6pPr>
      <a:lvl7pPr marL="178308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7pPr>
      <a:lvl8pPr marL="205740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8pPr>
      <a:lvl9pPr marL="233172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9pPr>
    </p:bodyStyle>
    <p:otherStyle>
      <a:defPPr>
        <a:defRPr lang="en-US"/>
      </a:defPPr>
      <a:lvl1pPr marL="0" algn="l" defTabSz="548640" rtl="0" eaLnBrk="1" latinLnBrk="0" hangingPunct="1">
        <a:defRPr sz="1080" kern="1200">
          <a:solidFill>
            <a:schemeClr val="tx1"/>
          </a:solidFill>
          <a:latin typeface="+mn-lt"/>
          <a:ea typeface="+mn-ea"/>
          <a:cs typeface="+mn-cs"/>
        </a:defRPr>
      </a:lvl1pPr>
      <a:lvl2pPr marL="274320" algn="l" defTabSz="548640" rtl="0" eaLnBrk="1" latinLnBrk="0" hangingPunct="1">
        <a:defRPr sz="1080" kern="1200">
          <a:solidFill>
            <a:schemeClr val="tx1"/>
          </a:solidFill>
          <a:latin typeface="+mn-lt"/>
          <a:ea typeface="+mn-ea"/>
          <a:cs typeface="+mn-cs"/>
        </a:defRPr>
      </a:lvl2pPr>
      <a:lvl3pPr marL="548640" algn="l" defTabSz="548640" rtl="0" eaLnBrk="1" latinLnBrk="0" hangingPunct="1">
        <a:defRPr sz="1080" kern="1200">
          <a:solidFill>
            <a:schemeClr val="tx1"/>
          </a:solidFill>
          <a:latin typeface="+mn-lt"/>
          <a:ea typeface="+mn-ea"/>
          <a:cs typeface="+mn-cs"/>
        </a:defRPr>
      </a:lvl3pPr>
      <a:lvl4pPr marL="822960" algn="l" defTabSz="548640" rtl="0" eaLnBrk="1" latinLnBrk="0" hangingPunct="1">
        <a:defRPr sz="1080" kern="1200">
          <a:solidFill>
            <a:schemeClr val="tx1"/>
          </a:solidFill>
          <a:latin typeface="+mn-lt"/>
          <a:ea typeface="+mn-ea"/>
          <a:cs typeface="+mn-cs"/>
        </a:defRPr>
      </a:lvl4pPr>
      <a:lvl5pPr marL="1097280" algn="l" defTabSz="548640" rtl="0" eaLnBrk="1" latinLnBrk="0" hangingPunct="1">
        <a:defRPr sz="1080" kern="1200">
          <a:solidFill>
            <a:schemeClr val="tx1"/>
          </a:solidFill>
          <a:latin typeface="+mn-lt"/>
          <a:ea typeface="+mn-ea"/>
          <a:cs typeface="+mn-cs"/>
        </a:defRPr>
      </a:lvl5pPr>
      <a:lvl6pPr marL="1371600" algn="l" defTabSz="548640" rtl="0" eaLnBrk="1" latinLnBrk="0" hangingPunct="1">
        <a:defRPr sz="1080" kern="1200">
          <a:solidFill>
            <a:schemeClr val="tx1"/>
          </a:solidFill>
          <a:latin typeface="+mn-lt"/>
          <a:ea typeface="+mn-ea"/>
          <a:cs typeface="+mn-cs"/>
        </a:defRPr>
      </a:lvl6pPr>
      <a:lvl7pPr marL="1645920" algn="l" defTabSz="548640" rtl="0" eaLnBrk="1" latinLnBrk="0" hangingPunct="1">
        <a:defRPr sz="1080" kern="1200">
          <a:solidFill>
            <a:schemeClr val="tx1"/>
          </a:solidFill>
          <a:latin typeface="+mn-lt"/>
          <a:ea typeface="+mn-ea"/>
          <a:cs typeface="+mn-cs"/>
        </a:defRPr>
      </a:lvl7pPr>
      <a:lvl8pPr marL="1920240" algn="l" defTabSz="548640" rtl="0" eaLnBrk="1" latinLnBrk="0" hangingPunct="1">
        <a:defRPr sz="1080" kern="1200">
          <a:solidFill>
            <a:schemeClr val="tx1"/>
          </a:solidFill>
          <a:latin typeface="+mn-lt"/>
          <a:ea typeface="+mn-ea"/>
          <a:cs typeface="+mn-cs"/>
        </a:defRPr>
      </a:lvl8pPr>
      <a:lvl9pPr marL="2194560" algn="l" defTabSz="548640" rtl="0" eaLnBrk="1" latinLnBrk="0" hangingPunct="1">
        <a:defRPr sz="108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eb.ics.purdue.edu/~pasupath" TargetMode="Externa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2"/>
          <p:cNvSpPr txBox="1">
            <a:spLocks/>
          </p:cNvSpPr>
          <p:nvPr/>
        </p:nvSpPr>
        <p:spPr>
          <a:xfrm>
            <a:off x="198099" y="71825"/>
            <a:ext cx="4647993" cy="1069803"/>
          </a:xfrm>
          <a:prstGeom prst="rect">
            <a:avLst/>
          </a:prstGeom>
        </p:spPr>
        <p:txBody>
          <a:bodyPr vert="horz" lIns="0" tIns="0" rIns="0" bIns="0" rtlCol="0" anchor="t">
            <a:noAutofit/>
          </a:bodyPr>
          <a:lstStyle>
            <a:lvl1pPr marL="0" indent="0" algn="l" defTabSz="777240" rtl="0" eaLnBrk="1" latinLnBrk="0" hangingPunct="1">
              <a:lnSpc>
                <a:spcPct val="82000"/>
              </a:lnSpc>
              <a:spcBef>
                <a:spcPts val="0"/>
              </a:spcBef>
              <a:buFont typeface="Arial" panose="020B0604020202020204" pitchFamily="34" charset="0"/>
              <a:buNone/>
              <a:defRPr sz="9000" kern="1200" cap="all" baseline="0">
                <a:solidFill>
                  <a:schemeClr val="tx2"/>
                </a:solidFill>
                <a:latin typeface="+mj-lt"/>
                <a:ea typeface="+mn-ea"/>
                <a:cs typeface="+mn-cs"/>
              </a:defRPr>
            </a:lvl1pPr>
            <a:lvl2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3pPr>
            <a:lvl4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4pPr>
            <a:lvl5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5pPr>
            <a:lvl6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sz="2000" kern="1200">
                <a:solidFill>
                  <a:schemeClr val="tx1">
                    <a:lumMod val="75000"/>
                    <a:lumOff val="25000"/>
                  </a:schemeClr>
                </a:solidFill>
                <a:latin typeface="+mn-lt"/>
                <a:ea typeface="+mn-ea"/>
                <a:cs typeface="+mn-cs"/>
              </a:defRPr>
            </a:lvl9pPr>
          </a:lstStyle>
          <a:p>
            <a:r>
              <a:rPr lang="en-US" sz="5400" b="1" dirty="0" smtClean="0">
                <a:solidFill>
                  <a:schemeClr val="tx1"/>
                </a:solidFill>
                <a:latin typeface="Gill Sans MT" charset="0"/>
                <a:ea typeface="Gill Sans MT" charset="0"/>
                <a:cs typeface="Gill Sans MT" charset="0"/>
              </a:rPr>
              <a:t>IEM Fall</a:t>
            </a:r>
            <a:endParaRPr lang="en-US" sz="5400" b="1" dirty="0">
              <a:solidFill>
                <a:schemeClr val="tx1"/>
              </a:solidFill>
              <a:latin typeface="Gill Sans MT" charset="0"/>
              <a:ea typeface="Gill Sans MT" charset="0"/>
              <a:cs typeface="Gill Sans MT" charset="0"/>
            </a:endParaRPr>
          </a:p>
        </p:txBody>
      </p:sp>
      <p:sp>
        <p:nvSpPr>
          <p:cNvPr id="8" name="Text Placeholder 1"/>
          <p:cNvSpPr txBox="1">
            <a:spLocks/>
          </p:cNvSpPr>
          <p:nvPr/>
        </p:nvSpPr>
        <p:spPr>
          <a:xfrm>
            <a:off x="101670" y="459395"/>
            <a:ext cx="4567062" cy="976977"/>
          </a:xfrm>
          <a:prstGeom prst="rect">
            <a:avLst/>
          </a:prstGeom>
        </p:spPr>
        <p:txBody>
          <a:bodyPr vert="horz" lIns="91440" tIns="45720" rIns="91440" bIns="45720" rtlCol="0" anchor="ctr"/>
          <a:lstStyle>
            <a:defPPr>
              <a:defRPr lang="en-US"/>
            </a:defPPr>
            <a:lvl1pPr marL="0" algn="l" defTabSz="558424" rtl="0" eaLnBrk="1" latinLnBrk="0" hangingPunct="1">
              <a:defRPr sz="720" kern="1200">
                <a:solidFill>
                  <a:schemeClr val="tx1">
                    <a:tint val="75000"/>
                  </a:schemeClr>
                </a:solidFill>
                <a:latin typeface="+mn-lt"/>
                <a:ea typeface="+mn-ea"/>
                <a:cs typeface="+mn-cs"/>
              </a:defRPr>
            </a:lvl1pPr>
            <a:lvl2pPr marL="279212" algn="l" defTabSz="558424" rtl="0" eaLnBrk="1" latinLnBrk="0" hangingPunct="1">
              <a:defRPr sz="1099" kern="1200">
                <a:solidFill>
                  <a:schemeClr val="tx1"/>
                </a:solidFill>
                <a:latin typeface="+mn-lt"/>
                <a:ea typeface="+mn-ea"/>
                <a:cs typeface="+mn-cs"/>
              </a:defRPr>
            </a:lvl2pPr>
            <a:lvl3pPr marL="558424" algn="l" defTabSz="558424" rtl="0" eaLnBrk="1" latinLnBrk="0" hangingPunct="1">
              <a:defRPr sz="1099" kern="1200">
                <a:solidFill>
                  <a:schemeClr val="tx1"/>
                </a:solidFill>
                <a:latin typeface="+mn-lt"/>
                <a:ea typeface="+mn-ea"/>
                <a:cs typeface="+mn-cs"/>
              </a:defRPr>
            </a:lvl3pPr>
            <a:lvl4pPr marL="837636" algn="l" defTabSz="558424" rtl="0" eaLnBrk="1" latinLnBrk="0" hangingPunct="1">
              <a:defRPr sz="1099" kern="1200">
                <a:solidFill>
                  <a:schemeClr val="tx1"/>
                </a:solidFill>
                <a:latin typeface="+mn-lt"/>
                <a:ea typeface="+mn-ea"/>
                <a:cs typeface="+mn-cs"/>
              </a:defRPr>
            </a:lvl4pPr>
            <a:lvl5pPr marL="1116848" algn="l" defTabSz="558424" rtl="0" eaLnBrk="1" latinLnBrk="0" hangingPunct="1">
              <a:defRPr sz="1099" kern="1200">
                <a:solidFill>
                  <a:schemeClr val="tx1"/>
                </a:solidFill>
                <a:latin typeface="+mn-lt"/>
                <a:ea typeface="+mn-ea"/>
                <a:cs typeface="+mn-cs"/>
              </a:defRPr>
            </a:lvl5pPr>
            <a:lvl6pPr marL="1396060" algn="l" defTabSz="558424" rtl="0" eaLnBrk="1" latinLnBrk="0" hangingPunct="1">
              <a:defRPr sz="1099" kern="1200">
                <a:solidFill>
                  <a:schemeClr val="tx1"/>
                </a:solidFill>
                <a:latin typeface="+mn-lt"/>
                <a:ea typeface="+mn-ea"/>
                <a:cs typeface="+mn-cs"/>
              </a:defRPr>
            </a:lvl6pPr>
            <a:lvl7pPr marL="1675272" algn="l" defTabSz="558424" rtl="0" eaLnBrk="1" latinLnBrk="0" hangingPunct="1">
              <a:defRPr sz="1099" kern="1200">
                <a:solidFill>
                  <a:schemeClr val="tx1"/>
                </a:solidFill>
                <a:latin typeface="+mn-lt"/>
                <a:ea typeface="+mn-ea"/>
                <a:cs typeface="+mn-cs"/>
              </a:defRPr>
            </a:lvl7pPr>
            <a:lvl8pPr marL="1954484" algn="l" defTabSz="558424" rtl="0" eaLnBrk="1" latinLnBrk="0" hangingPunct="1">
              <a:defRPr sz="1099" kern="1200">
                <a:solidFill>
                  <a:schemeClr val="tx1"/>
                </a:solidFill>
                <a:latin typeface="+mn-lt"/>
                <a:ea typeface="+mn-ea"/>
                <a:cs typeface="+mn-cs"/>
              </a:defRPr>
            </a:lvl8pPr>
            <a:lvl9pPr marL="2233696" algn="l" defTabSz="558424" rtl="0" eaLnBrk="1" latinLnBrk="0" hangingPunct="1">
              <a:defRPr sz="1099" kern="1200">
                <a:solidFill>
                  <a:schemeClr val="tx1"/>
                </a:solidFill>
                <a:latin typeface="+mn-lt"/>
                <a:ea typeface="+mn-ea"/>
                <a:cs typeface="+mn-cs"/>
              </a:defRPr>
            </a:lvl9pPr>
          </a:lstStyle>
          <a:p>
            <a:r>
              <a:rPr lang="en-US" sz="5400" b="1" dirty="0" smtClean="0">
                <a:solidFill>
                  <a:srgbClr val="FF7615"/>
                </a:solidFill>
                <a:latin typeface="Gill Sans MT" charset="0"/>
                <a:ea typeface="Gill Sans MT" charset="0"/>
                <a:cs typeface="Gill Sans MT" charset="0"/>
              </a:rPr>
              <a:t>SEMINA</a:t>
            </a:r>
            <a:r>
              <a:rPr lang="en-US" sz="5400" dirty="0" smtClean="0">
                <a:solidFill>
                  <a:srgbClr val="FF7615"/>
                </a:solidFill>
                <a:latin typeface="Abadi MT Condensed Extra Bold" charset="0"/>
                <a:ea typeface="Abadi MT Condensed Extra Bold" charset="0"/>
                <a:cs typeface="Abadi MT Condensed Extra Bold" charset="0"/>
              </a:rPr>
              <a:t>R</a:t>
            </a:r>
            <a:endParaRPr lang="en-US" sz="5400" dirty="0">
              <a:solidFill>
                <a:srgbClr val="FF7615"/>
              </a:solidFill>
              <a:latin typeface="Abadi MT Condensed Extra Bold" charset="0"/>
              <a:ea typeface="Abadi MT Condensed Extra Bold" charset="0"/>
              <a:cs typeface="Abadi MT Condensed Extra Bold" charset="0"/>
            </a:endParaRPr>
          </a:p>
        </p:txBody>
      </p:sp>
      <p:sp>
        <p:nvSpPr>
          <p:cNvPr id="9" name="Text Placeholder 2"/>
          <p:cNvSpPr txBox="1">
            <a:spLocks/>
          </p:cNvSpPr>
          <p:nvPr/>
        </p:nvSpPr>
        <p:spPr>
          <a:xfrm>
            <a:off x="101670" y="939518"/>
            <a:ext cx="4422658" cy="1069803"/>
          </a:xfrm>
          <a:prstGeom prst="rect">
            <a:avLst/>
          </a:prstGeom>
        </p:spPr>
        <p:txBody>
          <a:bodyPr vert="horz" lIns="91440" tIns="45720" rIns="91440" bIns="45720" rtlCol="0" anchor="ctr"/>
          <a:lstStyle>
            <a:defPPr>
              <a:defRPr lang="en-US"/>
            </a:defPPr>
            <a:lvl1pPr marL="0" algn="r" defTabSz="558424" rtl="0" eaLnBrk="1" latinLnBrk="0" hangingPunct="1">
              <a:defRPr sz="720" kern="1200">
                <a:solidFill>
                  <a:schemeClr val="tx1">
                    <a:tint val="75000"/>
                  </a:schemeClr>
                </a:solidFill>
                <a:latin typeface="+mn-lt"/>
                <a:ea typeface="+mn-ea"/>
                <a:cs typeface="+mn-cs"/>
              </a:defRPr>
            </a:lvl1pPr>
            <a:lvl2pPr marL="279212" algn="l" defTabSz="558424" rtl="0" eaLnBrk="1" latinLnBrk="0" hangingPunct="1">
              <a:defRPr sz="1099" kern="1200">
                <a:solidFill>
                  <a:schemeClr val="tx1"/>
                </a:solidFill>
                <a:latin typeface="+mn-lt"/>
                <a:ea typeface="+mn-ea"/>
                <a:cs typeface="+mn-cs"/>
              </a:defRPr>
            </a:lvl2pPr>
            <a:lvl3pPr marL="558424" algn="l" defTabSz="558424" rtl="0" eaLnBrk="1" latinLnBrk="0" hangingPunct="1">
              <a:defRPr sz="1099" kern="1200">
                <a:solidFill>
                  <a:schemeClr val="tx1"/>
                </a:solidFill>
                <a:latin typeface="+mn-lt"/>
                <a:ea typeface="+mn-ea"/>
                <a:cs typeface="+mn-cs"/>
              </a:defRPr>
            </a:lvl3pPr>
            <a:lvl4pPr marL="837636" algn="l" defTabSz="558424" rtl="0" eaLnBrk="1" latinLnBrk="0" hangingPunct="1">
              <a:defRPr sz="1099" kern="1200">
                <a:solidFill>
                  <a:schemeClr val="tx1"/>
                </a:solidFill>
                <a:latin typeface="+mn-lt"/>
                <a:ea typeface="+mn-ea"/>
                <a:cs typeface="+mn-cs"/>
              </a:defRPr>
            </a:lvl4pPr>
            <a:lvl5pPr marL="1116848" algn="l" defTabSz="558424" rtl="0" eaLnBrk="1" latinLnBrk="0" hangingPunct="1">
              <a:defRPr sz="1099" kern="1200">
                <a:solidFill>
                  <a:schemeClr val="tx1"/>
                </a:solidFill>
                <a:latin typeface="+mn-lt"/>
                <a:ea typeface="+mn-ea"/>
                <a:cs typeface="+mn-cs"/>
              </a:defRPr>
            </a:lvl5pPr>
            <a:lvl6pPr marL="1396060" algn="l" defTabSz="558424" rtl="0" eaLnBrk="1" latinLnBrk="0" hangingPunct="1">
              <a:defRPr sz="1099" kern="1200">
                <a:solidFill>
                  <a:schemeClr val="tx1"/>
                </a:solidFill>
                <a:latin typeface="+mn-lt"/>
                <a:ea typeface="+mn-ea"/>
                <a:cs typeface="+mn-cs"/>
              </a:defRPr>
            </a:lvl6pPr>
            <a:lvl7pPr marL="1675272" algn="l" defTabSz="558424" rtl="0" eaLnBrk="1" latinLnBrk="0" hangingPunct="1">
              <a:defRPr sz="1099" kern="1200">
                <a:solidFill>
                  <a:schemeClr val="tx1"/>
                </a:solidFill>
                <a:latin typeface="+mn-lt"/>
                <a:ea typeface="+mn-ea"/>
                <a:cs typeface="+mn-cs"/>
              </a:defRPr>
            </a:lvl7pPr>
            <a:lvl8pPr marL="1954484" algn="l" defTabSz="558424" rtl="0" eaLnBrk="1" latinLnBrk="0" hangingPunct="1">
              <a:defRPr sz="1099" kern="1200">
                <a:solidFill>
                  <a:schemeClr val="tx1"/>
                </a:solidFill>
                <a:latin typeface="+mn-lt"/>
                <a:ea typeface="+mn-ea"/>
                <a:cs typeface="+mn-cs"/>
              </a:defRPr>
            </a:lvl8pPr>
            <a:lvl9pPr marL="2233696" algn="l" defTabSz="558424" rtl="0" eaLnBrk="1" latinLnBrk="0" hangingPunct="1">
              <a:defRPr sz="1099" kern="1200">
                <a:solidFill>
                  <a:schemeClr val="tx1"/>
                </a:solidFill>
                <a:latin typeface="+mn-lt"/>
                <a:ea typeface="+mn-ea"/>
                <a:cs typeface="+mn-cs"/>
              </a:defRPr>
            </a:lvl9pPr>
          </a:lstStyle>
          <a:p>
            <a:pPr algn="l"/>
            <a:r>
              <a:rPr lang="en-US" sz="5400" b="1" dirty="0" smtClean="0">
                <a:solidFill>
                  <a:schemeClr val="tx1"/>
                </a:solidFill>
                <a:latin typeface="Gill Sans MT" charset="0"/>
                <a:ea typeface="Gill Sans MT" charset="0"/>
                <a:cs typeface="Gill Sans MT" charset="0"/>
              </a:rPr>
              <a:t>SERIES</a:t>
            </a:r>
            <a:endParaRPr lang="en-US" sz="5400" b="1" dirty="0">
              <a:solidFill>
                <a:schemeClr val="tx1"/>
              </a:solidFill>
              <a:latin typeface="Gill Sans MT" charset="0"/>
              <a:ea typeface="Gill Sans MT" charset="0"/>
              <a:cs typeface="Gill Sans MT" charset="0"/>
            </a:endParaRPr>
          </a:p>
        </p:txBody>
      </p:sp>
      <p:sp>
        <p:nvSpPr>
          <p:cNvPr id="10" name="Text Placeholder 4"/>
          <p:cNvSpPr txBox="1">
            <a:spLocks/>
          </p:cNvSpPr>
          <p:nvPr/>
        </p:nvSpPr>
        <p:spPr>
          <a:xfrm>
            <a:off x="62661" y="1791544"/>
            <a:ext cx="5191293" cy="488926"/>
          </a:xfrm>
          <a:prstGeom prst="rect">
            <a:avLst/>
          </a:prstGeom>
        </p:spPr>
        <p:txBody>
          <a:bodyPr/>
          <a:lstStyle>
            <a:lvl1pPr marL="137160" indent="-137160" algn="l" defTabSz="548640" rtl="0" eaLnBrk="1" latinLnBrk="0" hangingPunct="1">
              <a:lnSpc>
                <a:spcPct val="90000"/>
              </a:lnSpc>
              <a:spcBef>
                <a:spcPts val="600"/>
              </a:spcBef>
              <a:buFont typeface="Arial"/>
              <a:buChar char="•"/>
              <a:defRPr sz="1680" kern="1200">
                <a:solidFill>
                  <a:schemeClr val="tx1"/>
                </a:solidFill>
                <a:latin typeface="+mn-lt"/>
                <a:ea typeface="+mn-ea"/>
                <a:cs typeface="+mn-cs"/>
              </a:defRPr>
            </a:lvl1pPr>
            <a:lvl2pPr marL="411480" indent="-137160" algn="l" defTabSz="548640" rtl="0" eaLnBrk="1" latinLnBrk="0" hangingPunct="1">
              <a:lnSpc>
                <a:spcPct val="90000"/>
              </a:lnSpc>
              <a:spcBef>
                <a:spcPts val="300"/>
              </a:spcBef>
              <a:buFont typeface="Arial"/>
              <a:buChar char="•"/>
              <a:defRPr sz="1440" kern="1200">
                <a:solidFill>
                  <a:schemeClr val="tx1"/>
                </a:solidFill>
                <a:latin typeface="+mn-lt"/>
                <a:ea typeface="+mn-ea"/>
                <a:cs typeface="+mn-cs"/>
              </a:defRPr>
            </a:lvl2pPr>
            <a:lvl3pPr marL="685800" indent="-137160" algn="l" defTabSz="548640" rtl="0" eaLnBrk="1" latinLnBrk="0" hangingPunct="1">
              <a:lnSpc>
                <a:spcPct val="90000"/>
              </a:lnSpc>
              <a:spcBef>
                <a:spcPts val="300"/>
              </a:spcBef>
              <a:buFont typeface="Arial"/>
              <a:buChar char="•"/>
              <a:defRPr sz="1200" kern="1200">
                <a:solidFill>
                  <a:schemeClr val="tx1"/>
                </a:solidFill>
                <a:latin typeface="+mn-lt"/>
                <a:ea typeface="+mn-ea"/>
                <a:cs typeface="+mn-cs"/>
              </a:defRPr>
            </a:lvl3pPr>
            <a:lvl4pPr marL="96012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4pPr>
            <a:lvl5pPr marL="123444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5pPr>
            <a:lvl6pPr marL="150876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6pPr>
            <a:lvl7pPr marL="178308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7pPr>
            <a:lvl8pPr marL="205740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8pPr>
            <a:lvl9pPr marL="233172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9pPr>
          </a:lstStyle>
          <a:p>
            <a:pPr marL="0" indent="0">
              <a:buNone/>
            </a:pPr>
            <a:r>
              <a:rPr lang="en-US" sz="1400" dirty="0" smtClean="0">
                <a:solidFill>
                  <a:schemeClr val="tx1">
                    <a:lumMod val="50000"/>
                    <a:lumOff val="50000"/>
                  </a:schemeClr>
                </a:solidFill>
                <a:latin typeface="Abadi MT Condensed Extra Bold" charset="0"/>
                <a:ea typeface="Abadi MT Condensed Extra Bold" charset="0"/>
                <a:cs typeface="Abadi MT Condensed Extra Bold" charset="0"/>
              </a:rPr>
              <a:t>Wednesday  11/15/17 EN 107 3:30-5:00 PM</a:t>
            </a:r>
            <a:endParaRPr lang="en-US" sz="1400" dirty="0">
              <a:solidFill>
                <a:schemeClr val="tx1">
                  <a:lumMod val="50000"/>
                  <a:lumOff val="50000"/>
                </a:schemeClr>
              </a:solidFill>
              <a:latin typeface="Abadi MT Condensed Extra Bold" charset="0"/>
              <a:ea typeface="Abadi MT Condensed Extra Bold" charset="0"/>
              <a:cs typeface="Abadi MT Condensed Extra Bold" charset="0"/>
            </a:endParaRPr>
          </a:p>
        </p:txBody>
      </p:sp>
      <p:sp>
        <p:nvSpPr>
          <p:cNvPr id="11" name="Rectangle 10"/>
          <p:cNvSpPr/>
          <p:nvPr/>
        </p:nvSpPr>
        <p:spPr>
          <a:xfrm flipV="1">
            <a:off x="101670" y="2492520"/>
            <a:ext cx="3649336" cy="45719"/>
          </a:xfrm>
          <a:prstGeom prst="rect">
            <a:avLst/>
          </a:prstGeom>
          <a:solidFill>
            <a:srgbClr val="FF7615"/>
          </a:solidFill>
          <a:ln>
            <a:solidFill>
              <a:srgbClr val="FF76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894749" y="102747"/>
            <a:ext cx="45719" cy="967990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b="1" dirty="0"/>
          </a:p>
        </p:txBody>
      </p:sp>
      <p:sp>
        <p:nvSpPr>
          <p:cNvPr id="13" name="Rectangle 12"/>
          <p:cNvSpPr/>
          <p:nvPr/>
        </p:nvSpPr>
        <p:spPr>
          <a:xfrm>
            <a:off x="3951666" y="102747"/>
            <a:ext cx="62455" cy="9679902"/>
          </a:xfrm>
          <a:prstGeom prst="rect">
            <a:avLst/>
          </a:prstGeom>
          <a:solidFill>
            <a:schemeClr val="tx1">
              <a:lumMod val="50000"/>
              <a:lumOff val="50000"/>
            </a:schemeClr>
          </a:solidFill>
          <a:ln>
            <a:solidFill>
              <a:schemeClr val="tx1">
                <a:lumMod val="50000"/>
                <a:lumOff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5" name="Rectangle 14"/>
          <p:cNvSpPr/>
          <p:nvPr/>
        </p:nvSpPr>
        <p:spPr>
          <a:xfrm>
            <a:off x="4047113" y="4515832"/>
            <a:ext cx="3113526" cy="5170646"/>
          </a:xfrm>
          <a:prstGeom prst="rect">
            <a:avLst/>
          </a:prstGeom>
        </p:spPr>
        <p:txBody>
          <a:bodyPr wrap="square">
            <a:spAutoFit/>
          </a:bodyPr>
          <a:lstStyle/>
          <a:p>
            <a:r>
              <a:rPr lang="en-US" sz="1800" b="1" dirty="0" smtClean="0">
                <a:solidFill>
                  <a:srgbClr val="FF7615"/>
                </a:solidFill>
              </a:rPr>
              <a:t>Bio: </a:t>
            </a:r>
            <a:r>
              <a:rPr lang="en-US" sz="1200" b="1" dirty="0" smtClean="0">
                <a:solidFill>
                  <a:schemeClr val="accent3">
                    <a:lumMod val="75000"/>
                  </a:schemeClr>
                </a:solidFill>
              </a:rPr>
              <a:t>Raghu </a:t>
            </a:r>
            <a:r>
              <a:rPr lang="en-US" sz="1200" b="1" dirty="0" err="1" smtClean="0">
                <a:solidFill>
                  <a:schemeClr val="accent3">
                    <a:lumMod val="75000"/>
                  </a:schemeClr>
                </a:solidFill>
              </a:rPr>
              <a:t>Pasupathy</a:t>
            </a:r>
            <a:r>
              <a:rPr lang="en-US" sz="1200" dirty="0"/>
              <a:t> is an Associate Professor of Statistics at Purdue University in West Lafayette, IN. He is interested in questions related to Monte Carlo sampling and (statistical) efficiency within the context of stochastic simulation, optimization, machine learning, and big data. A focus of his research has been investigating the nature of, and developing methods for, stochastic optimization. Some of his other recent work also includes efficient rare-event probability computation, specialized stochastic optimization for mathematical finance, and random variate generation. Raghu's teaching interests include probability, Monte Carlo methods, and optimization. Raghu is active on the editorial board of the Winter Simulation Conference. He is the current Vice President/President Elect of the INFORMS Simulation Society, and also serves as an associate editor for Operations Research and INFORMS Journal on Computing, and as the Area Editor for the simulation desk at IIE Transactions. More information including downloadable publications, teaching profile, and software can be obtained through the website </a:t>
            </a:r>
            <a:r>
              <a:rPr lang="en-US" sz="1200" dirty="0">
                <a:hlinkClick r:id="rId2"/>
              </a:rPr>
              <a:t>web.ics.purdue.edu/~pasupath</a:t>
            </a:r>
            <a:r>
              <a:rPr lang="en-US" sz="1200" dirty="0"/>
              <a:t>.</a:t>
            </a:r>
          </a:p>
        </p:txBody>
      </p:sp>
      <p:sp>
        <p:nvSpPr>
          <p:cNvPr id="17" name="TextBox 16"/>
          <p:cNvSpPr txBox="1"/>
          <p:nvPr/>
        </p:nvSpPr>
        <p:spPr>
          <a:xfrm>
            <a:off x="57210" y="8639492"/>
            <a:ext cx="2554620" cy="1077218"/>
          </a:xfrm>
          <a:prstGeom prst="rect">
            <a:avLst/>
          </a:prstGeom>
          <a:noFill/>
        </p:spPr>
        <p:txBody>
          <a:bodyPr wrap="square" rtlCol="0">
            <a:spAutoFit/>
          </a:bodyPr>
          <a:lstStyle/>
          <a:p>
            <a:r>
              <a:rPr lang="en-US" sz="1400" b="1" dirty="0" smtClean="0">
                <a:solidFill>
                  <a:srgbClr val="FF7615"/>
                </a:solidFill>
              </a:rPr>
              <a:t>School of Industrial Engineering and Management</a:t>
            </a:r>
          </a:p>
          <a:p>
            <a:r>
              <a:rPr lang="en-US" sz="1200" dirty="0" smtClean="0"/>
              <a:t>322 Engineering North</a:t>
            </a:r>
          </a:p>
          <a:p>
            <a:r>
              <a:rPr lang="en-US" sz="1200" dirty="0" smtClean="0"/>
              <a:t>Oklahoma State University</a:t>
            </a:r>
          </a:p>
          <a:p>
            <a:r>
              <a:rPr lang="en-US" sz="1200" dirty="0" smtClean="0"/>
              <a:t>Stillwater, OK 74078</a:t>
            </a:r>
            <a:endParaRPr lang="en-US" sz="1200" dirty="0"/>
          </a:p>
        </p:txBody>
      </p:sp>
      <p:pic>
        <p:nvPicPr>
          <p:cNvPr id="18" name="Picture 1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33175" y="8727707"/>
            <a:ext cx="899295" cy="583642"/>
          </a:xfrm>
          <a:prstGeom prst="rect">
            <a:avLst/>
          </a:prstGeom>
        </p:spPr>
      </p:pic>
      <p:sp>
        <p:nvSpPr>
          <p:cNvPr id="19" name="Text Placeholder 3"/>
          <p:cNvSpPr txBox="1">
            <a:spLocks/>
          </p:cNvSpPr>
          <p:nvPr/>
        </p:nvSpPr>
        <p:spPr>
          <a:xfrm>
            <a:off x="22011" y="2611090"/>
            <a:ext cx="4241645" cy="698787"/>
          </a:xfrm>
          <a:prstGeom prst="rect">
            <a:avLst/>
          </a:prstGeom>
        </p:spPr>
        <p:txBody>
          <a:bodyPr/>
          <a:lstStyle>
            <a:lvl1pPr marL="137160" indent="-137160" algn="l" defTabSz="548640" rtl="0" eaLnBrk="1" latinLnBrk="0" hangingPunct="1">
              <a:lnSpc>
                <a:spcPct val="90000"/>
              </a:lnSpc>
              <a:spcBef>
                <a:spcPts val="600"/>
              </a:spcBef>
              <a:buFont typeface="Arial"/>
              <a:buChar char="•"/>
              <a:defRPr sz="1680" kern="1200">
                <a:solidFill>
                  <a:schemeClr val="tx1"/>
                </a:solidFill>
                <a:latin typeface="+mn-lt"/>
                <a:ea typeface="+mn-ea"/>
                <a:cs typeface="+mn-cs"/>
              </a:defRPr>
            </a:lvl1pPr>
            <a:lvl2pPr marL="411480" indent="-137160" algn="l" defTabSz="548640" rtl="0" eaLnBrk="1" latinLnBrk="0" hangingPunct="1">
              <a:lnSpc>
                <a:spcPct val="90000"/>
              </a:lnSpc>
              <a:spcBef>
                <a:spcPts val="300"/>
              </a:spcBef>
              <a:buFont typeface="Arial"/>
              <a:buChar char="•"/>
              <a:defRPr sz="1440" kern="1200">
                <a:solidFill>
                  <a:schemeClr val="tx1"/>
                </a:solidFill>
                <a:latin typeface="+mn-lt"/>
                <a:ea typeface="+mn-ea"/>
                <a:cs typeface="+mn-cs"/>
              </a:defRPr>
            </a:lvl2pPr>
            <a:lvl3pPr marL="685800" indent="-137160" algn="l" defTabSz="548640" rtl="0" eaLnBrk="1" latinLnBrk="0" hangingPunct="1">
              <a:lnSpc>
                <a:spcPct val="90000"/>
              </a:lnSpc>
              <a:spcBef>
                <a:spcPts val="300"/>
              </a:spcBef>
              <a:buFont typeface="Arial"/>
              <a:buChar char="•"/>
              <a:defRPr sz="1200" kern="1200">
                <a:solidFill>
                  <a:schemeClr val="tx1"/>
                </a:solidFill>
                <a:latin typeface="+mn-lt"/>
                <a:ea typeface="+mn-ea"/>
                <a:cs typeface="+mn-cs"/>
              </a:defRPr>
            </a:lvl3pPr>
            <a:lvl4pPr marL="96012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4pPr>
            <a:lvl5pPr marL="123444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5pPr>
            <a:lvl6pPr marL="150876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6pPr>
            <a:lvl7pPr marL="178308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7pPr>
            <a:lvl8pPr marL="205740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8pPr>
            <a:lvl9pPr marL="233172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9pPr>
          </a:lstStyle>
          <a:p>
            <a:pPr marL="0" indent="0">
              <a:buNone/>
            </a:pPr>
            <a:r>
              <a:rPr lang="en-US" sz="2400" b="1" dirty="0">
                <a:solidFill>
                  <a:schemeClr val="accent3">
                    <a:lumMod val="75000"/>
                  </a:schemeClr>
                </a:solidFill>
              </a:rPr>
              <a:t>The Complexity of Adaptive Sampling Line Search and Trust Region Algorithms for Stochastic Optimization </a:t>
            </a:r>
            <a:endParaRPr lang="en-US" sz="2200" b="1" dirty="0">
              <a:solidFill>
                <a:schemeClr val="accent3">
                  <a:lumMod val="75000"/>
                </a:schemeClr>
              </a:solidFill>
            </a:endParaRPr>
          </a:p>
        </p:txBody>
      </p:sp>
      <p:sp>
        <p:nvSpPr>
          <p:cNvPr id="21" name="Rectangle 20"/>
          <p:cNvSpPr/>
          <p:nvPr/>
        </p:nvSpPr>
        <p:spPr>
          <a:xfrm>
            <a:off x="43880" y="3951600"/>
            <a:ext cx="3817877" cy="4724370"/>
          </a:xfrm>
          <a:prstGeom prst="rect">
            <a:avLst/>
          </a:prstGeom>
        </p:spPr>
        <p:txBody>
          <a:bodyPr wrap="square">
            <a:spAutoFit/>
          </a:bodyPr>
          <a:lstStyle/>
          <a:p>
            <a:r>
              <a:rPr lang="en-US" sz="1300" b="1" dirty="0" smtClean="0">
                <a:solidFill>
                  <a:srgbClr val="FF7615"/>
                </a:solidFill>
              </a:rPr>
              <a:t>Abstract: </a:t>
            </a:r>
            <a:r>
              <a:rPr lang="en-US" sz="1200" dirty="0"/>
              <a:t>The question of stochastic optimization, that is, optimizing an objective function f that is observable only with an inexact oracle, e.g., Monte Carlo (MC) and quasi-Monte Carlo (QMC), has recently gained special prominence due to its relevance in "machine learning" and "big data" contexts. For example, and as the rise of stochastic gradient descent (SGD) attests, virtually all classification, regression, and estimation in presence of a large dataset rely on the ability to efficiently solve a stochastic optimization problem. </a:t>
            </a:r>
            <a:r>
              <a:rPr lang="en-US" sz="1200" dirty="0" smtClean="0"/>
              <a:t>In </a:t>
            </a:r>
            <a:r>
              <a:rPr lang="en-US" sz="1200" dirty="0"/>
              <a:t>this talk, we ask two broad questions: (</a:t>
            </a:r>
            <a:r>
              <a:rPr lang="en-US" sz="1200" dirty="0" err="1"/>
              <a:t>i</a:t>
            </a:r>
            <a:r>
              <a:rPr lang="en-US" sz="1200" dirty="0"/>
              <a:t>) How can the well-established (deterministic) Line Search and Trust Region Optimization techniques be suitably adapted to solve stochastic optimization problems? (ii) What can we say about the (work) complexity of the resulting algorithms? In answering (</a:t>
            </a:r>
            <a:r>
              <a:rPr lang="en-US" sz="1200" dirty="0" err="1"/>
              <a:t>i</a:t>
            </a:r>
            <a:r>
              <a:rPr lang="en-US" sz="1200" dirty="0"/>
              <a:t>), we propose the Adaptive Sampling Gradient Method (ASGM) and the Adaptive Sampling Trust Region Optimization (ASTRO) algorithms, where the structure of Line Search and Trust Region Optimization are combined with ideas from sequential sampling. The salient feature in both ASGM and ASTRO is the adaptive manner in which stochastic sampling is performed, exerting more oracle effort when algorithm iterates are close to a stationary point and less when far away, in an attempt to keep the accompanying errors in </a:t>
            </a:r>
            <a:r>
              <a:rPr lang="en-US" sz="1200" dirty="0" smtClean="0"/>
              <a:t>lock-step.</a:t>
            </a:r>
            <a:endParaRPr lang="en-US" sz="1200" dirty="0"/>
          </a:p>
        </p:txBody>
      </p:sp>
      <p:sp>
        <p:nvSpPr>
          <p:cNvPr id="24" name="Text Placeholder 3"/>
          <p:cNvSpPr txBox="1">
            <a:spLocks/>
          </p:cNvSpPr>
          <p:nvPr/>
        </p:nvSpPr>
        <p:spPr>
          <a:xfrm>
            <a:off x="4019650" y="3540259"/>
            <a:ext cx="3861445" cy="275199"/>
          </a:xfrm>
          <a:prstGeom prst="rect">
            <a:avLst/>
          </a:prstGeom>
        </p:spPr>
        <p:txBody>
          <a:bodyPr/>
          <a:lstStyle>
            <a:lvl1pPr marL="137160" indent="-137160" algn="l" defTabSz="548640" rtl="0" eaLnBrk="1" latinLnBrk="0" hangingPunct="1">
              <a:lnSpc>
                <a:spcPct val="90000"/>
              </a:lnSpc>
              <a:spcBef>
                <a:spcPts val="600"/>
              </a:spcBef>
              <a:buFont typeface="Arial"/>
              <a:buChar char="•"/>
              <a:defRPr sz="1680" kern="1200">
                <a:solidFill>
                  <a:schemeClr val="tx1"/>
                </a:solidFill>
                <a:latin typeface="+mn-lt"/>
                <a:ea typeface="+mn-ea"/>
                <a:cs typeface="+mn-cs"/>
              </a:defRPr>
            </a:lvl1pPr>
            <a:lvl2pPr marL="411480" indent="-137160" algn="l" defTabSz="548640" rtl="0" eaLnBrk="1" latinLnBrk="0" hangingPunct="1">
              <a:lnSpc>
                <a:spcPct val="90000"/>
              </a:lnSpc>
              <a:spcBef>
                <a:spcPts val="300"/>
              </a:spcBef>
              <a:buFont typeface="Arial"/>
              <a:buChar char="•"/>
              <a:defRPr sz="1440" kern="1200">
                <a:solidFill>
                  <a:schemeClr val="tx1"/>
                </a:solidFill>
                <a:latin typeface="+mn-lt"/>
                <a:ea typeface="+mn-ea"/>
                <a:cs typeface="+mn-cs"/>
              </a:defRPr>
            </a:lvl2pPr>
            <a:lvl3pPr marL="685800" indent="-137160" algn="l" defTabSz="548640" rtl="0" eaLnBrk="1" latinLnBrk="0" hangingPunct="1">
              <a:lnSpc>
                <a:spcPct val="90000"/>
              </a:lnSpc>
              <a:spcBef>
                <a:spcPts val="300"/>
              </a:spcBef>
              <a:buFont typeface="Arial"/>
              <a:buChar char="•"/>
              <a:defRPr sz="1200" kern="1200">
                <a:solidFill>
                  <a:schemeClr val="tx1"/>
                </a:solidFill>
                <a:latin typeface="+mn-lt"/>
                <a:ea typeface="+mn-ea"/>
                <a:cs typeface="+mn-cs"/>
              </a:defRPr>
            </a:lvl3pPr>
            <a:lvl4pPr marL="96012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4pPr>
            <a:lvl5pPr marL="123444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5pPr>
            <a:lvl6pPr marL="150876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6pPr>
            <a:lvl7pPr marL="178308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7pPr>
            <a:lvl8pPr marL="205740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8pPr>
            <a:lvl9pPr marL="233172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9pPr>
          </a:lstStyle>
          <a:p>
            <a:pPr marL="0" indent="0">
              <a:buNone/>
            </a:pPr>
            <a:r>
              <a:rPr lang="en-US" sz="2400" b="1" dirty="0" smtClean="0">
                <a:solidFill>
                  <a:schemeClr val="tx1">
                    <a:lumMod val="50000"/>
                    <a:lumOff val="50000"/>
                  </a:schemeClr>
                </a:solidFill>
              </a:rPr>
              <a:t>Guest Speaker</a:t>
            </a:r>
            <a:endParaRPr lang="en-US" sz="2400" b="1" dirty="0">
              <a:solidFill>
                <a:schemeClr val="tx1">
                  <a:lumMod val="50000"/>
                  <a:lumOff val="50000"/>
                </a:schemeClr>
              </a:solidFill>
            </a:endParaRPr>
          </a:p>
        </p:txBody>
      </p:sp>
      <p:sp>
        <p:nvSpPr>
          <p:cNvPr id="25" name="Rectangle 24"/>
          <p:cNvSpPr/>
          <p:nvPr/>
        </p:nvSpPr>
        <p:spPr>
          <a:xfrm>
            <a:off x="3982892" y="3771891"/>
            <a:ext cx="3268087" cy="615553"/>
          </a:xfrm>
          <a:prstGeom prst="rect">
            <a:avLst/>
          </a:prstGeom>
        </p:spPr>
        <p:txBody>
          <a:bodyPr wrap="square">
            <a:spAutoFit/>
          </a:bodyPr>
          <a:lstStyle/>
          <a:p>
            <a:r>
              <a:rPr lang="en-US" sz="3400" b="1" dirty="0" smtClean="0">
                <a:solidFill>
                  <a:srgbClr val="FF7615"/>
                </a:solidFill>
              </a:rPr>
              <a:t>Raghu </a:t>
            </a:r>
            <a:r>
              <a:rPr lang="en-US" sz="3400" b="1" dirty="0" err="1" smtClean="0">
                <a:solidFill>
                  <a:srgbClr val="FF7615"/>
                </a:solidFill>
              </a:rPr>
              <a:t>Pasupathy</a:t>
            </a:r>
            <a:endParaRPr lang="en-US" sz="3400" b="1" dirty="0">
              <a:solidFill>
                <a:srgbClr val="FF7615"/>
              </a:solidFill>
            </a:endParaRPr>
          </a:p>
        </p:txBody>
      </p:sp>
      <p:pic>
        <p:nvPicPr>
          <p:cNvPr id="29" name="Picture 2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661" y="9750144"/>
            <a:ext cx="270876" cy="270876"/>
          </a:xfrm>
          <a:prstGeom prst="rect">
            <a:avLst/>
          </a:prstGeom>
        </p:spPr>
      </p:pic>
      <p:pic>
        <p:nvPicPr>
          <p:cNvPr id="30" name="Picture 2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90421" y="9751833"/>
            <a:ext cx="275426" cy="275426"/>
          </a:xfrm>
          <a:prstGeom prst="rect">
            <a:avLst/>
          </a:prstGeom>
        </p:spPr>
      </p:pic>
      <p:sp>
        <p:nvSpPr>
          <p:cNvPr id="32" name="Text Placeholder 3"/>
          <p:cNvSpPr txBox="1">
            <a:spLocks/>
          </p:cNvSpPr>
          <p:nvPr/>
        </p:nvSpPr>
        <p:spPr>
          <a:xfrm>
            <a:off x="4036941" y="4297489"/>
            <a:ext cx="2975666" cy="322833"/>
          </a:xfrm>
          <a:prstGeom prst="rect">
            <a:avLst/>
          </a:prstGeom>
        </p:spPr>
        <p:txBody>
          <a:bodyPr/>
          <a:lstStyle>
            <a:lvl1pPr marL="137160" indent="-137160" algn="l" defTabSz="548640" rtl="0" eaLnBrk="1" latinLnBrk="0" hangingPunct="1">
              <a:lnSpc>
                <a:spcPct val="90000"/>
              </a:lnSpc>
              <a:spcBef>
                <a:spcPts val="600"/>
              </a:spcBef>
              <a:buFont typeface="Arial"/>
              <a:buChar char="•"/>
              <a:defRPr sz="1680" kern="1200">
                <a:solidFill>
                  <a:schemeClr val="tx1"/>
                </a:solidFill>
                <a:latin typeface="+mn-lt"/>
                <a:ea typeface="+mn-ea"/>
                <a:cs typeface="+mn-cs"/>
              </a:defRPr>
            </a:lvl1pPr>
            <a:lvl2pPr marL="411480" indent="-137160" algn="l" defTabSz="548640" rtl="0" eaLnBrk="1" latinLnBrk="0" hangingPunct="1">
              <a:lnSpc>
                <a:spcPct val="90000"/>
              </a:lnSpc>
              <a:spcBef>
                <a:spcPts val="300"/>
              </a:spcBef>
              <a:buFont typeface="Arial"/>
              <a:buChar char="•"/>
              <a:defRPr sz="1440" kern="1200">
                <a:solidFill>
                  <a:schemeClr val="tx1"/>
                </a:solidFill>
                <a:latin typeface="+mn-lt"/>
                <a:ea typeface="+mn-ea"/>
                <a:cs typeface="+mn-cs"/>
              </a:defRPr>
            </a:lvl2pPr>
            <a:lvl3pPr marL="685800" indent="-137160" algn="l" defTabSz="548640" rtl="0" eaLnBrk="1" latinLnBrk="0" hangingPunct="1">
              <a:lnSpc>
                <a:spcPct val="90000"/>
              </a:lnSpc>
              <a:spcBef>
                <a:spcPts val="300"/>
              </a:spcBef>
              <a:buFont typeface="Arial"/>
              <a:buChar char="•"/>
              <a:defRPr sz="1200" kern="1200">
                <a:solidFill>
                  <a:schemeClr val="tx1"/>
                </a:solidFill>
                <a:latin typeface="+mn-lt"/>
                <a:ea typeface="+mn-ea"/>
                <a:cs typeface="+mn-cs"/>
              </a:defRPr>
            </a:lvl3pPr>
            <a:lvl4pPr marL="96012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4pPr>
            <a:lvl5pPr marL="123444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5pPr>
            <a:lvl6pPr marL="150876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6pPr>
            <a:lvl7pPr marL="178308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7pPr>
            <a:lvl8pPr marL="205740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8pPr>
            <a:lvl9pPr marL="233172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9pPr>
          </a:lstStyle>
          <a:p>
            <a:pPr marL="0" indent="0">
              <a:buNone/>
            </a:pPr>
            <a:r>
              <a:rPr lang="en-US" sz="1600" b="1" dirty="0">
                <a:solidFill>
                  <a:schemeClr val="accent3">
                    <a:lumMod val="75000"/>
                  </a:schemeClr>
                </a:solidFill>
              </a:rPr>
              <a:t>Purdue University</a:t>
            </a:r>
          </a:p>
        </p:txBody>
      </p:sp>
      <p:sp>
        <p:nvSpPr>
          <p:cNvPr id="33" name="Text Placeholder 3"/>
          <p:cNvSpPr txBox="1">
            <a:spLocks/>
          </p:cNvSpPr>
          <p:nvPr/>
        </p:nvSpPr>
        <p:spPr>
          <a:xfrm>
            <a:off x="5572970" y="9776471"/>
            <a:ext cx="3082326" cy="363286"/>
          </a:xfrm>
          <a:prstGeom prst="rect">
            <a:avLst/>
          </a:prstGeom>
        </p:spPr>
        <p:txBody>
          <a:bodyPr/>
          <a:lstStyle>
            <a:lvl1pPr marL="137160" indent="-137160" algn="l" defTabSz="548640" rtl="0" eaLnBrk="1" latinLnBrk="0" hangingPunct="1">
              <a:lnSpc>
                <a:spcPct val="90000"/>
              </a:lnSpc>
              <a:spcBef>
                <a:spcPts val="600"/>
              </a:spcBef>
              <a:buFont typeface="Arial"/>
              <a:buChar char="•"/>
              <a:defRPr sz="1680" kern="1200">
                <a:solidFill>
                  <a:schemeClr val="tx1"/>
                </a:solidFill>
                <a:latin typeface="+mn-lt"/>
                <a:ea typeface="+mn-ea"/>
                <a:cs typeface="+mn-cs"/>
              </a:defRPr>
            </a:lvl1pPr>
            <a:lvl2pPr marL="411480" indent="-137160" algn="l" defTabSz="548640" rtl="0" eaLnBrk="1" latinLnBrk="0" hangingPunct="1">
              <a:lnSpc>
                <a:spcPct val="90000"/>
              </a:lnSpc>
              <a:spcBef>
                <a:spcPts val="300"/>
              </a:spcBef>
              <a:buFont typeface="Arial"/>
              <a:buChar char="•"/>
              <a:defRPr sz="1440" kern="1200">
                <a:solidFill>
                  <a:schemeClr val="tx1"/>
                </a:solidFill>
                <a:latin typeface="+mn-lt"/>
                <a:ea typeface="+mn-ea"/>
                <a:cs typeface="+mn-cs"/>
              </a:defRPr>
            </a:lvl2pPr>
            <a:lvl3pPr marL="685800" indent="-137160" algn="l" defTabSz="548640" rtl="0" eaLnBrk="1" latinLnBrk="0" hangingPunct="1">
              <a:lnSpc>
                <a:spcPct val="90000"/>
              </a:lnSpc>
              <a:spcBef>
                <a:spcPts val="300"/>
              </a:spcBef>
              <a:buFont typeface="Arial"/>
              <a:buChar char="•"/>
              <a:defRPr sz="1200" kern="1200">
                <a:solidFill>
                  <a:schemeClr val="tx1"/>
                </a:solidFill>
                <a:latin typeface="+mn-lt"/>
                <a:ea typeface="+mn-ea"/>
                <a:cs typeface="+mn-cs"/>
              </a:defRPr>
            </a:lvl3pPr>
            <a:lvl4pPr marL="96012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4pPr>
            <a:lvl5pPr marL="123444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5pPr>
            <a:lvl6pPr marL="150876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6pPr>
            <a:lvl7pPr marL="178308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7pPr>
            <a:lvl8pPr marL="205740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8pPr>
            <a:lvl9pPr marL="233172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9pPr>
          </a:lstStyle>
          <a:p>
            <a:pPr marL="0" indent="0">
              <a:buNone/>
            </a:pPr>
            <a:r>
              <a:rPr lang="en-US" sz="1400" b="1" dirty="0" smtClean="0">
                <a:solidFill>
                  <a:srgbClr val="FF7615"/>
                </a:solidFill>
              </a:rPr>
              <a:t>Oklahoma State IEM</a:t>
            </a:r>
            <a:endParaRPr lang="en-US" sz="1400" b="1" dirty="0">
              <a:solidFill>
                <a:srgbClr val="FF7615"/>
              </a:solidFill>
            </a:endParaRPr>
          </a:p>
        </p:txBody>
      </p:sp>
      <p:sp>
        <p:nvSpPr>
          <p:cNvPr id="34" name="Text Placeholder 3"/>
          <p:cNvSpPr txBox="1">
            <a:spLocks/>
          </p:cNvSpPr>
          <p:nvPr/>
        </p:nvSpPr>
        <p:spPr>
          <a:xfrm>
            <a:off x="333537" y="9776471"/>
            <a:ext cx="3082326" cy="363286"/>
          </a:xfrm>
          <a:prstGeom prst="rect">
            <a:avLst/>
          </a:prstGeom>
        </p:spPr>
        <p:txBody>
          <a:bodyPr/>
          <a:lstStyle>
            <a:lvl1pPr marL="137160" indent="-137160" algn="l" defTabSz="548640" rtl="0" eaLnBrk="1" latinLnBrk="0" hangingPunct="1">
              <a:lnSpc>
                <a:spcPct val="90000"/>
              </a:lnSpc>
              <a:spcBef>
                <a:spcPts val="600"/>
              </a:spcBef>
              <a:buFont typeface="Arial"/>
              <a:buChar char="•"/>
              <a:defRPr sz="1680" kern="1200">
                <a:solidFill>
                  <a:schemeClr val="tx1"/>
                </a:solidFill>
                <a:latin typeface="+mn-lt"/>
                <a:ea typeface="+mn-ea"/>
                <a:cs typeface="+mn-cs"/>
              </a:defRPr>
            </a:lvl1pPr>
            <a:lvl2pPr marL="411480" indent="-137160" algn="l" defTabSz="548640" rtl="0" eaLnBrk="1" latinLnBrk="0" hangingPunct="1">
              <a:lnSpc>
                <a:spcPct val="90000"/>
              </a:lnSpc>
              <a:spcBef>
                <a:spcPts val="300"/>
              </a:spcBef>
              <a:buFont typeface="Arial"/>
              <a:buChar char="•"/>
              <a:defRPr sz="1440" kern="1200">
                <a:solidFill>
                  <a:schemeClr val="tx1"/>
                </a:solidFill>
                <a:latin typeface="+mn-lt"/>
                <a:ea typeface="+mn-ea"/>
                <a:cs typeface="+mn-cs"/>
              </a:defRPr>
            </a:lvl2pPr>
            <a:lvl3pPr marL="685800" indent="-137160" algn="l" defTabSz="548640" rtl="0" eaLnBrk="1" latinLnBrk="0" hangingPunct="1">
              <a:lnSpc>
                <a:spcPct val="90000"/>
              </a:lnSpc>
              <a:spcBef>
                <a:spcPts val="300"/>
              </a:spcBef>
              <a:buFont typeface="Arial"/>
              <a:buChar char="•"/>
              <a:defRPr sz="1200" kern="1200">
                <a:solidFill>
                  <a:schemeClr val="tx1"/>
                </a:solidFill>
                <a:latin typeface="+mn-lt"/>
                <a:ea typeface="+mn-ea"/>
                <a:cs typeface="+mn-cs"/>
              </a:defRPr>
            </a:lvl3pPr>
            <a:lvl4pPr marL="96012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4pPr>
            <a:lvl5pPr marL="123444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5pPr>
            <a:lvl6pPr marL="150876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6pPr>
            <a:lvl7pPr marL="178308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7pPr>
            <a:lvl8pPr marL="205740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8pPr>
            <a:lvl9pPr marL="233172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9pPr>
          </a:lstStyle>
          <a:p>
            <a:pPr marL="0" indent="0">
              <a:buNone/>
            </a:pPr>
            <a:r>
              <a:rPr lang="en-US" sz="1400" b="1" dirty="0" smtClean="0">
                <a:solidFill>
                  <a:srgbClr val="FF7615"/>
                </a:solidFill>
              </a:rPr>
              <a:t>@</a:t>
            </a:r>
            <a:r>
              <a:rPr lang="en-US" sz="1400" b="1" dirty="0" err="1" smtClean="0">
                <a:solidFill>
                  <a:srgbClr val="FF7615"/>
                </a:solidFill>
              </a:rPr>
              <a:t>okstateIEM</a:t>
            </a:r>
            <a:endParaRPr lang="en-US" sz="1400" b="1" dirty="0">
              <a:solidFill>
                <a:srgbClr val="FF7615"/>
              </a:solidFill>
            </a:endParaRPr>
          </a:p>
        </p:txBody>
      </p:sp>
      <p:sp>
        <p:nvSpPr>
          <p:cNvPr id="35" name="Text Placeholder 3"/>
          <p:cNvSpPr txBox="1">
            <a:spLocks/>
          </p:cNvSpPr>
          <p:nvPr/>
        </p:nvSpPr>
        <p:spPr>
          <a:xfrm>
            <a:off x="2052170" y="9776471"/>
            <a:ext cx="3861445" cy="307714"/>
          </a:xfrm>
          <a:prstGeom prst="rect">
            <a:avLst/>
          </a:prstGeom>
        </p:spPr>
        <p:txBody>
          <a:bodyPr/>
          <a:lstStyle>
            <a:lvl1pPr marL="137160" indent="-137160" algn="l" defTabSz="548640" rtl="0" eaLnBrk="1" latinLnBrk="0" hangingPunct="1">
              <a:lnSpc>
                <a:spcPct val="90000"/>
              </a:lnSpc>
              <a:spcBef>
                <a:spcPts val="600"/>
              </a:spcBef>
              <a:buFont typeface="Arial"/>
              <a:buChar char="•"/>
              <a:defRPr sz="1680" kern="1200">
                <a:solidFill>
                  <a:schemeClr val="tx1"/>
                </a:solidFill>
                <a:latin typeface="+mn-lt"/>
                <a:ea typeface="+mn-ea"/>
                <a:cs typeface="+mn-cs"/>
              </a:defRPr>
            </a:lvl1pPr>
            <a:lvl2pPr marL="411480" indent="-137160" algn="l" defTabSz="548640" rtl="0" eaLnBrk="1" latinLnBrk="0" hangingPunct="1">
              <a:lnSpc>
                <a:spcPct val="90000"/>
              </a:lnSpc>
              <a:spcBef>
                <a:spcPts val="300"/>
              </a:spcBef>
              <a:buFont typeface="Arial"/>
              <a:buChar char="•"/>
              <a:defRPr sz="1440" kern="1200">
                <a:solidFill>
                  <a:schemeClr val="tx1"/>
                </a:solidFill>
                <a:latin typeface="+mn-lt"/>
                <a:ea typeface="+mn-ea"/>
                <a:cs typeface="+mn-cs"/>
              </a:defRPr>
            </a:lvl2pPr>
            <a:lvl3pPr marL="685800" indent="-137160" algn="l" defTabSz="548640" rtl="0" eaLnBrk="1" latinLnBrk="0" hangingPunct="1">
              <a:lnSpc>
                <a:spcPct val="90000"/>
              </a:lnSpc>
              <a:spcBef>
                <a:spcPts val="300"/>
              </a:spcBef>
              <a:buFont typeface="Arial"/>
              <a:buChar char="•"/>
              <a:defRPr sz="1200" kern="1200">
                <a:solidFill>
                  <a:schemeClr val="tx1"/>
                </a:solidFill>
                <a:latin typeface="+mn-lt"/>
                <a:ea typeface="+mn-ea"/>
                <a:cs typeface="+mn-cs"/>
              </a:defRPr>
            </a:lvl3pPr>
            <a:lvl4pPr marL="96012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4pPr>
            <a:lvl5pPr marL="123444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5pPr>
            <a:lvl6pPr marL="150876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6pPr>
            <a:lvl7pPr marL="178308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7pPr>
            <a:lvl8pPr marL="205740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8pPr>
            <a:lvl9pPr marL="2331720" indent="-137160" algn="l" defTabSz="548640" rtl="0" eaLnBrk="1" latinLnBrk="0" hangingPunct="1">
              <a:lnSpc>
                <a:spcPct val="90000"/>
              </a:lnSpc>
              <a:spcBef>
                <a:spcPts val="300"/>
              </a:spcBef>
              <a:buFont typeface="Arial"/>
              <a:buChar char="•"/>
              <a:defRPr sz="1080" kern="1200">
                <a:solidFill>
                  <a:schemeClr val="tx1"/>
                </a:solidFill>
                <a:latin typeface="+mn-lt"/>
                <a:ea typeface="+mn-ea"/>
                <a:cs typeface="+mn-cs"/>
              </a:defRPr>
            </a:lvl9pPr>
          </a:lstStyle>
          <a:p>
            <a:pPr marL="0" indent="0">
              <a:buNone/>
            </a:pPr>
            <a:r>
              <a:rPr lang="en-US" sz="1600" b="1" dirty="0" smtClean="0">
                <a:solidFill>
                  <a:schemeClr val="accent1">
                    <a:lumMod val="75000"/>
                  </a:schemeClr>
                </a:solidFill>
              </a:rPr>
              <a:t>Stay Connected and Follow Us!</a:t>
            </a:r>
            <a:endParaRPr lang="en-US" sz="1600" b="1" dirty="0">
              <a:solidFill>
                <a:schemeClr val="accent1">
                  <a:lumMod val="75000"/>
                </a:schemeClr>
              </a:solidFill>
            </a:endParaRPr>
          </a:p>
        </p:txBody>
      </p:sp>
      <p:sp>
        <p:nvSpPr>
          <p:cNvPr id="37" name="TextBox 36"/>
          <p:cNvSpPr txBox="1"/>
          <p:nvPr/>
        </p:nvSpPr>
        <p:spPr>
          <a:xfrm>
            <a:off x="62661" y="1984114"/>
            <a:ext cx="5276934" cy="276999"/>
          </a:xfrm>
          <a:prstGeom prst="rect">
            <a:avLst/>
          </a:prstGeom>
          <a:noFill/>
        </p:spPr>
        <p:txBody>
          <a:bodyPr wrap="square" rtlCol="0">
            <a:spAutoFit/>
          </a:bodyPr>
          <a:lstStyle/>
          <a:p>
            <a:r>
              <a:rPr lang="en-US" sz="1200" b="1" dirty="0" smtClean="0">
                <a:solidFill>
                  <a:srgbClr val="FF7615"/>
                </a:solidFill>
              </a:rPr>
              <a:t>Sponsored by IEM and OSU INFORMS Student Chapter</a:t>
            </a:r>
            <a:endParaRPr lang="en-US" sz="1200" b="1" dirty="0">
              <a:solidFill>
                <a:srgbClr val="FF7615"/>
              </a:solidFill>
            </a:endParaRPr>
          </a:p>
        </p:txBody>
      </p:sp>
      <p:sp>
        <p:nvSpPr>
          <p:cNvPr id="38" name="TextBox 37"/>
          <p:cNvSpPr txBox="1"/>
          <p:nvPr/>
        </p:nvSpPr>
        <p:spPr>
          <a:xfrm>
            <a:off x="62661" y="2175985"/>
            <a:ext cx="2207372" cy="276999"/>
          </a:xfrm>
          <a:prstGeom prst="rect">
            <a:avLst/>
          </a:prstGeom>
          <a:noFill/>
        </p:spPr>
        <p:txBody>
          <a:bodyPr wrap="square" rtlCol="0">
            <a:spAutoFit/>
          </a:bodyPr>
          <a:lstStyle/>
          <a:p>
            <a:r>
              <a:rPr lang="en-US" sz="1200" b="1" smtClean="0">
                <a:solidFill>
                  <a:srgbClr val="FF7615"/>
                </a:solidFill>
              </a:rPr>
              <a:t>Light Refreshments Provided</a:t>
            </a:r>
            <a:endParaRPr lang="en-US" sz="1200" b="1" dirty="0">
              <a:solidFill>
                <a:srgbClr val="FF7615"/>
              </a:solidFill>
            </a:endParaRPr>
          </a:p>
        </p:txBody>
      </p:sp>
      <p:sp>
        <p:nvSpPr>
          <p:cNvPr id="40" name="Rectangle 39"/>
          <p:cNvSpPr/>
          <p:nvPr/>
        </p:nvSpPr>
        <p:spPr>
          <a:xfrm flipV="1">
            <a:off x="75785" y="8597714"/>
            <a:ext cx="3649336" cy="45719"/>
          </a:xfrm>
          <a:prstGeom prst="rect">
            <a:avLst/>
          </a:prstGeom>
          <a:solidFill>
            <a:srgbClr val="FF7615"/>
          </a:solidFill>
          <a:ln>
            <a:solidFill>
              <a:srgbClr val="FF76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4085223" y="3551918"/>
            <a:ext cx="3098661" cy="45719"/>
          </a:xfrm>
          <a:prstGeom prst="rect">
            <a:avLst/>
          </a:prstGeom>
          <a:solidFill>
            <a:srgbClr val="FF7615"/>
          </a:solidFill>
          <a:ln>
            <a:solidFill>
              <a:srgbClr val="FF76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4085223" y="9651263"/>
            <a:ext cx="3098661" cy="45719"/>
          </a:xfrm>
          <a:prstGeom prst="rect">
            <a:avLst/>
          </a:prstGeom>
          <a:solidFill>
            <a:srgbClr val="FF7615"/>
          </a:solidFill>
          <a:ln>
            <a:solidFill>
              <a:srgbClr val="FF76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4055269" y="33946"/>
            <a:ext cx="3255479" cy="3416320"/>
          </a:xfrm>
          <a:prstGeom prst="rect">
            <a:avLst/>
          </a:prstGeom>
          <a:noFill/>
        </p:spPr>
        <p:txBody>
          <a:bodyPr wrap="square" rtlCol="0">
            <a:spAutoFit/>
          </a:bodyPr>
          <a:lstStyle/>
          <a:p>
            <a:r>
              <a:rPr lang="en-US" sz="1200" dirty="0" smtClean="0"/>
              <a:t>In </a:t>
            </a:r>
            <a:r>
              <a:rPr lang="en-US" sz="1200" dirty="0"/>
              <a:t>answering (ii) while treating derivative and derivative-free settings in a unified manner, we characterize the work complexity of ASGM and ASTRO in terms of the oracle decay rate. </a:t>
            </a:r>
          </a:p>
          <a:p>
            <a:r>
              <a:rPr lang="en-US" sz="1200" dirty="0" smtClean="0"/>
              <a:t>We </a:t>
            </a:r>
            <a:r>
              <a:rPr lang="en-US" sz="1200" dirty="0"/>
              <a:t>show, for instance, that when f is twice differentiable with Lipschitz first derivative, ASGM's and ASTRO's work complexity are arbitrarily close to O(epsilon^{-2 - 1/mu(alpha)}), where mu(alpha) is the error decay rate of the gradient estimate, however constructed; and alpha is the error decay rate of the inexact oracle. Other complexities that result from different smoothness and structural conditions on f can be readily deduced and compared against established convergence rates for SGD. We illustrate the calculation of alpha and mu(alpha) for common choices such as MC or QMC with forward or central difference approximation.</a:t>
            </a:r>
          </a:p>
        </p:txBody>
      </p:sp>
    </p:spTree>
    <p:extLst>
      <p:ext uri="{BB962C8B-B14F-4D97-AF65-F5344CB8AC3E}">
        <p14:creationId xmlns:p14="http://schemas.microsoft.com/office/powerpoint/2010/main" val="6707683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141</TotalTime>
  <Words>315</Words>
  <Application>Microsoft Office PowerPoint</Application>
  <PresentationFormat>Custom</PresentationFormat>
  <Paragraphs>21</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Abadi MT Condensed Extra Bold</vt:lpstr>
      <vt:lpstr>Arial</vt:lpstr>
      <vt:lpstr>Calibri</vt:lpstr>
      <vt:lpstr>Calibri Light</vt:lpstr>
      <vt:lpstr>Gill Sans MT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Huffman, Amber</dc:creator>
  <cp:lastModifiedBy>Plaztik</cp:lastModifiedBy>
  <cp:revision>22</cp:revision>
  <cp:lastPrinted>2017-11-10T20:21:07Z</cp:lastPrinted>
  <dcterms:created xsi:type="dcterms:W3CDTF">2017-07-24T20:17:41Z</dcterms:created>
  <dcterms:modified xsi:type="dcterms:W3CDTF">2017-11-13T22:56:56Z</dcterms:modified>
</cp:coreProperties>
</file>